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799" r:id="rId1"/>
  </p:sldMasterIdLst>
  <p:notesMasterIdLst>
    <p:notesMasterId r:id="rId20"/>
  </p:notesMasterIdLst>
  <p:handoutMasterIdLst>
    <p:handoutMasterId r:id="rId21"/>
  </p:handoutMasterIdLst>
  <p:sldIdLst>
    <p:sldId id="256" r:id="rId2"/>
    <p:sldId id="267" r:id="rId3"/>
    <p:sldId id="257" r:id="rId4"/>
    <p:sldId id="259" r:id="rId5"/>
    <p:sldId id="261" r:id="rId6"/>
    <p:sldId id="278" r:id="rId7"/>
    <p:sldId id="275" r:id="rId8"/>
    <p:sldId id="276" r:id="rId9"/>
    <p:sldId id="277" r:id="rId10"/>
    <p:sldId id="262" r:id="rId11"/>
    <p:sldId id="279" r:id="rId12"/>
    <p:sldId id="268" r:id="rId13"/>
    <p:sldId id="264" r:id="rId14"/>
    <p:sldId id="280" r:id="rId15"/>
    <p:sldId id="281" r:id="rId16"/>
    <p:sldId id="282" r:id="rId17"/>
    <p:sldId id="272" r:id="rId18"/>
    <p:sldId id="284" r:id="rId19"/>
  </p:sldIdLst>
  <p:sldSz cx="9144000" cy="6858000" type="screen4x3"/>
  <p:notesSz cx="6858000" cy="9144000"/>
  <p:defaultTextStyle>
    <a:defPPr>
      <a:defRPr lang="ja-JP"/>
    </a:defPPr>
    <a:lvl1pPr marL="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8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Objects="1">
      <p:cViewPr varScale="1">
        <p:scale>
          <a:sx n="98" d="100"/>
          <a:sy n="98" d="100"/>
        </p:scale>
        <p:origin x="-994" y="-6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64D1D3-1453-FB49-BC42-85185F918117}" type="datetimeFigureOut">
              <a:rPr lang="ja-JP" altLang="en-US" smtClean="0"/>
              <a:pPr/>
              <a:t>2013/2/12</a:t>
            </a:fld>
            <a:endParaRPr lang="ja-JP" altLang="en-US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ja-JP" altLang="en-US"/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7C350B-90DD-494E-9AAB-971E28FC35C2}" type="slidenum">
              <a:rPr lang="ja-JP" altLang="en-US" smtClean="0"/>
              <a:pPr/>
              <a:t>&lt;#&gt;</a:t>
            </a:fld>
            <a:endParaRPr lang="ja-JP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F770CF-FE0A-714B-A2B8-6F220DA6032F}" type="datetimeFigureOut">
              <a:rPr lang="ja-JP" altLang="en-US" smtClean="0"/>
              <a:pPr/>
              <a:t>2013/2/12</a:t>
            </a:fld>
            <a:endParaRPr lang="ja-JP" altLang="en-US"/>
          </a:p>
        </p:txBody>
      </p:sp>
      <p:sp>
        <p:nvSpPr>
          <p:cNvPr id="4" name="スライド イメージ プレースホル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0B406E-88FF-3046-BF6F-5A09A4131162}" type="slidenum">
              <a:rPr lang="ja-JP" altLang="en-US" smtClean="0"/>
              <a:pPr/>
              <a:t>&lt;#&gt;</a:t>
            </a:fld>
            <a:endParaRPr lang="ja-JP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0B406E-88FF-3046-BF6F-5A09A4131162}" type="slidenum">
              <a:rPr lang="ja-JP" altLang="en-US" smtClean="0"/>
              <a:pPr/>
              <a:t>1</a:t>
            </a:fld>
            <a:endParaRPr lang="ja-JP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0B406E-88FF-3046-BF6F-5A09A4131162}" type="slidenum">
              <a:rPr lang="ja-JP" altLang="en-US" smtClean="0"/>
              <a:pPr/>
              <a:t>3</a:t>
            </a:fld>
            <a:endParaRPr lang="ja-JP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0B406E-88FF-3046-BF6F-5A09A4131162}" type="slidenum">
              <a:rPr lang="ja-JP" altLang="en-US" smtClean="0"/>
              <a:pPr/>
              <a:t>18</a:t>
            </a:fld>
            <a:endParaRPr lang="ja-JP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98348" y="1371600"/>
            <a:ext cx="8147304" cy="1344168"/>
          </a:xfrm>
        </p:spPr>
        <p:txBody>
          <a:bodyPr vert="horz" lIns="91440" tIns="45720" rIns="91440" bIns="45720" rtlCol="0" anchor="b" anchorCtr="0">
            <a:normAutofit/>
            <a:scene3d>
              <a:camera prst="orthographicFront"/>
              <a:lightRig rig="threePt" dir="t">
                <a:rot lat="0" lon="0" rev="10800000"/>
              </a:lightRig>
            </a:scene3d>
            <a:sp3d extrusionH="57150">
              <a:bevelT w="38100" h="38100" prst="relaxedInset"/>
              <a:bevelB w="38100" h="38100" prst="relaxedInset"/>
            </a:sp3d>
          </a:bodyPr>
          <a:lstStyle>
            <a:lvl1pPr algn="ctr" defTabSz="914400" rtl="0" eaLnBrk="1" latinLnBrk="0" hangingPunct="1">
              <a:lnSpc>
                <a:spcPts val="6400"/>
              </a:lnSpc>
              <a:spcBef>
                <a:spcPct val="0"/>
              </a:spcBef>
              <a:buNone/>
              <a:defRPr sz="6000" kern="1200">
                <a:solidFill>
                  <a:schemeClr val="bg1"/>
                </a:solidFill>
                <a:effectLst>
                  <a:outerShdw blurRad="25400" dist="19050" dir="4200000" algn="ctr" rotWithShape="0">
                    <a:schemeClr val="tx1">
                      <a:alpha val="40000"/>
                    </a:schemeClr>
                  </a:outerShdw>
                </a:effectLst>
                <a:latin typeface="ＭＳ Ｐゴシック"/>
                <a:ea typeface="+mj-ea"/>
                <a:cs typeface="+mj-cs"/>
              </a:defRPr>
            </a:lvl1pPr>
          </a:lstStyle>
          <a:p>
            <a:r>
              <a:rPr lang="ja-JP" altLang="en-US" dirty="0" smtClean="0"/>
              <a:t>マスタ タイトルの書式設定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98348" y="2715767"/>
            <a:ext cx="8147304" cy="667512"/>
          </a:xfrm>
        </p:spPr>
        <p:txBody>
          <a:bodyPr vert="horz" lIns="91440" tIns="45720" rIns="91440" bIns="45720" rtlCol="0">
            <a:normAutofit/>
            <a:scene3d>
              <a:camera prst="orthographicFront"/>
              <a:lightRig rig="threePt" dir="t"/>
            </a:scene3d>
            <a:sp3d extrusionH="57150">
              <a:bevelT w="38100" h="38100" prst="relaxedInset"/>
              <a:bevelB w="38100" h="38100" prst="relaxedInset"/>
            </a:sp3d>
          </a:bodyPr>
          <a:lstStyle>
            <a:lvl1pPr marL="0" indent="0" algn="ctr" defTabSz="914400" rtl="0" eaLnBrk="1" latinLnBrk="0" hangingPunct="1">
              <a:spcBef>
                <a:spcPts val="0"/>
              </a:spcBef>
              <a:buClr>
                <a:schemeClr val="tx1">
                  <a:lumMod val="75000"/>
                  <a:lumOff val="25000"/>
                </a:schemeClr>
              </a:buClr>
              <a:buSzPct val="75000"/>
              <a:buFont typeface="Wingdings 2" pitchFamily="18" charset="2"/>
              <a:buNone/>
              <a:defRPr sz="2200" b="0" kern="1200" baseline="0">
                <a:solidFill>
                  <a:schemeClr val="bg1"/>
                </a:solidFill>
                <a:effectLst>
                  <a:outerShdw blurRad="25400" dist="25400" dir="4200000" algn="ctr" rotWithShape="0">
                    <a:schemeClr val="tx1">
                      <a:alpha val="40000"/>
                    </a:schemeClr>
                  </a:outerShdw>
                </a:effectLst>
                <a:latin typeface="ＭＳ Ｐゴシック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ja-JP" altLang="en-US" dirty="0" smtClean="0"/>
              <a:t>マスタ サブタイトルの書式設定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vert="horz" lIns="91440" tIns="45720" rIns="91440" bIns="45720" rtlCol="0" anchor="ctr"/>
          <a:lstStyle>
            <a:lvl1pPr marL="0" algn="l" defTabSz="914400" rtl="0" eaLnBrk="1" latinLnBrk="0" hangingPunct="1">
              <a:defRPr sz="1100" kern="1200">
                <a:solidFill>
                  <a:schemeClr val="bg1">
                    <a:lumMod val="75000"/>
                    <a:lumOff val="25000"/>
                  </a:schemeClr>
                </a:solidFill>
                <a:effectLst>
                  <a:outerShdw blurRad="25400" dist="12700" dir="4200000" algn="ctr" rotWithShape="0">
                    <a:schemeClr val="tx1">
                      <a:alpha val="40000"/>
                    </a:schemeClr>
                  </a:outerShdw>
                </a:effectLst>
                <a:latin typeface="ＭＳ Ｐゴシック"/>
                <a:ea typeface="+mn-ea"/>
                <a:cs typeface="+mn-cs"/>
              </a:defRPr>
            </a:lvl1pPr>
          </a:lstStyle>
          <a:p>
            <a:fld id="{6690622F-2886-4428-9227-475DC6DA1737}" type="datetime1">
              <a:rPr lang="en-US" altLang="ja-JP" smtClean="0"/>
              <a:pPr/>
              <a:t>2/12/2013</a:t>
            </a:fld>
            <a:endParaRPr lang="en-US" altLang="ja-JP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vert="horz" lIns="91440" tIns="45720" rIns="91440" bIns="45720" rtlCol="0" anchor="ctr"/>
          <a:lstStyle>
            <a:lvl1pPr marL="0" algn="ctr" defTabSz="914400" rtl="0" eaLnBrk="1" latinLnBrk="0" hangingPunct="1">
              <a:defRPr sz="1100" kern="1200">
                <a:solidFill>
                  <a:schemeClr val="bg1">
                    <a:lumMod val="75000"/>
                    <a:lumOff val="25000"/>
                  </a:schemeClr>
                </a:solidFill>
                <a:effectLst>
                  <a:outerShdw blurRad="25400" dist="12700" dir="4200000" algn="ctr" rotWithShape="0">
                    <a:schemeClr val="tx1">
                      <a:alpha val="40000"/>
                    </a:schemeClr>
                  </a:outerShdw>
                </a:effectLst>
                <a:latin typeface="ＭＳ Ｐゴシック"/>
                <a:ea typeface="+mn-ea"/>
                <a:cs typeface="+mn-cs"/>
              </a:defRPr>
            </a:lvl1pPr>
          </a:lstStyle>
          <a:p>
            <a:r>
              <a:rPr lang="ja-JP" altLang="en-US" dirty="0" smtClean="0"/>
              <a:t>
              </a:t>
            </a:r>
            <a:endParaRPr lang="ja-JP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>
            <a:lvl1pPr marL="0" algn="r" defTabSz="914400" rtl="0" eaLnBrk="1" latinLnBrk="0" hangingPunct="1">
              <a:defRPr sz="1100" kern="1200">
                <a:solidFill>
                  <a:schemeClr val="bg1">
                    <a:lumMod val="75000"/>
                    <a:lumOff val="25000"/>
                  </a:schemeClr>
                </a:solidFill>
                <a:effectLst>
                  <a:outerShdw blurRad="25400" dist="12700" dir="4200000" algn="ctr" rotWithShape="0">
                    <a:schemeClr val="tx1">
                      <a:alpha val="40000"/>
                    </a:schemeClr>
                  </a:outerShdw>
                </a:effectLst>
                <a:latin typeface="ＭＳ Ｐゴシック"/>
                <a:ea typeface="+mn-ea"/>
                <a:cs typeface="+mn-cs"/>
              </a:defRPr>
            </a:lvl1pPr>
          </a:lstStyle>
          <a:p>
            <a:fld id="{EBF5CD18-686B-47A9-AFD5-66CE5FA52A66}" type="slidenum">
              <a:rPr lang="en-US" altLang="ja-JP" smtClean="0"/>
              <a:pPr/>
              <a:t>&lt;#&gt;</a:t>
            </a:fld>
            <a:endParaRPr lang="en-US" altLang="ja-JP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タイトルと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7540" y="416859"/>
            <a:ext cx="3840480" cy="1994647"/>
          </a:xfrm>
        </p:spPr>
        <p:txBody>
          <a:bodyPr anchor="b"/>
          <a:lstStyle>
            <a:lvl1pPr algn="ctr">
              <a:defRPr sz="4400" b="0"/>
            </a:lvl1pPr>
          </a:lstStyle>
          <a:p>
            <a:r>
              <a:rPr lang="ja-JP" altLang="en-US" smtClean="0"/>
              <a:t>マスタ タイトルの書式設定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7540" y="2438400"/>
            <a:ext cx="3840480" cy="3316942"/>
          </a:xfrm>
        </p:spPr>
        <p:txBody>
          <a:bodyPr>
            <a:normAutofit/>
          </a:bodyPr>
          <a:lstStyle>
            <a:lvl1pPr marL="0" indent="0" algn="ctr"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B82777-03C2-9743-BB94-0C2A70F4D6E9}" type="datetimeFigureOut">
              <a:rPr lang="ja-JP" altLang="en-US" smtClean="0"/>
              <a:pPr/>
              <a:t>2013/2/12</a:t>
            </a:fld>
            <a:endParaRPr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38CAD6-6DC7-BB4B-B379-92D28BC3AC13}" type="slidenum">
              <a:rPr lang="ja-JP" altLang="en-US" smtClean="0"/>
              <a:pPr/>
              <a:t>&lt;#&gt;</a:t>
            </a:fld>
            <a:endParaRPr lang="ja-JP" altLang="en-US"/>
          </a:p>
        </p:txBody>
      </p:sp>
      <p:sp>
        <p:nvSpPr>
          <p:cNvPr id="8" name="Picture Placeholder 2"/>
          <p:cNvSpPr>
            <a:spLocks noGrp="1"/>
          </p:cNvSpPr>
          <p:nvPr>
            <p:ph type="pic" idx="1"/>
          </p:nvPr>
        </p:nvSpPr>
        <p:spPr>
          <a:xfrm>
            <a:off x="4805045" y="430306"/>
            <a:ext cx="3840480" cy="5432612"/>
          </a:xfrm>
          <a:solidFill>
            <a:schemeClr val="bg1">
              <a:lumMod val="85000"/>
            </a:schemeClr>
          </a:solidFill>
          <a:ln w="127000" cap="sq">
            <a:solidFill>
              <a:schemeClr val="bg1"/>
            </a:solidFill>
            <a:miter lim="800000"/>
          </a:ln>
          <a:effectLst>
            <a:outerShdw blurRad="76200" dist="12700" dir="5400000" sx="100500" sy="100500" rotWithShape="0">
              <a:prstClr val="black">
                <a:alpha val="30000"/>
              </a:prstClr>
            </a:outerShdw>
          </a:effectLst>
          <a:scene3d>
            <a:camera prst="orthographicFront"/>
            <a:lightRig rig="threePt" dir="t"/>
          </a:scene3d>
          <a:sp3d extrusionH="50800">
            <a:extrusionClr>
              <a:schemeClr val="tx1"/>
            </a:extrusionClr>
            <a:contourClr>
              <a:schemeClr val="tx1"/>
            </a:contourClr>
          </a:sp3d>
        </p:spPr>
        <p:txBody>
          <a:bodyPr vert="horz" lIns="91440" tIns="45720" rIns="91440" bIns="45720" rtlCol="0">
            <a:normAutofit/>
          </a:bodyPr>
          <a:lstStyle>
            <a:lvl1pPr marL="457200" indent="-457200" algn="l" defTabSz="914400" rtl="0" eaLnBrk="1" latinLnBrk="0" hangingPunct="1">
              <a:spcBef>
                <a:spcPts val="2000"/>
              </a:spcBef>
              <a:buClr>
                <a:schemeClr val="accent2">
                  <a:lumMod val="50000"/>
                  <a:lumOff val="50000"/>
                </a:schemeClr>
              </a:buClr>
              <a:buSzPct val="75000"/>
              <a:buFont typeface="Wingdings 2" pitchFamily="18" charset="2"/>
              <a:buNone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ＭＳ Ｐゴシック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 dirty="0" smtClean="0"/>
              <a:t>アイコンをクリックして図を追加</a:t>
            </a:r>
            <a:endParaRPr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B82777-03C2-9743-BB94-0C2A70F4D6E9}" type="datetimeFigureOut">
              <a:rPr lang="ja-JP" altLang="en-US" smtClean="0"/>
              <a:pPr/>
              <a:t>2013/2/12</a:t>
            </a:fld>
            <a:endParaRPr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38CAD6-6DC7-BB4B-B379-92D28BC3AC13}" type="slidenum">
              <a:rPr lang="ja-JP" altLang="en-US" smtClean="0"/>
              <a:pPr/>
              <a:t>&lt;#&gt;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/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61412" y="417513"/>
            <a:ext cx="1600200" cy="5708650"/>
          </a:xfrm>
        </p:spPr>
        <p:txBody>
          <a:bodyPr vert="eaVert"/>
          <a:lstStyle/>
          <a:p>
            <a:r>
              <a:rPr lang="ja-JP" altLang="en-US" smtClean="0"/>
              <a:t>マスタ タイトルの書式設定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1174" y="417513"/>
            <a:ext cx="6499225" cy="5708650"/>
          </a:xfrm>
        </p:spPr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B82777-03C2-9743-BB94-0C2A70F4D6E9}" type="datetimeFigureOut">
              <a:rPr lang="ja-JP" altLang="en-US" smtClean="0"/>
              <a:pPr/>
              <a:t>2013/2/12</a:t>
            </a:fld>
            <a:endParaRPr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38CAD6-6DC7-BB4B-B379-92D28BC3AC13}" type="slidenum">
              <a:rPr lang="ja-JP" altLang="en-US" smtClean="0"/>
              <a:pPr/>
              <a:t>&lt;#&gt;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スライドの終わり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 vert="horz" lIns="91440" tIns="45720" rIns="91440" bIns="45720" rtlCol="0" anchor="ctr"/>
          <a:lstStyle>
            <a:lvl1pPr marL="0" algn="l" defTabSz="914400" rtl="0" eaLnBrk="1" latinLnBrk="0" hangingPunct="1">
              <a:defRPr sz="1100" kern="1200">
                <a:solidFill>
                  <a:schemeClr val="bg1">
                    <a:lumMod val="75000"/>
                    <a:lumOff val="25000"/>
                  </a:schemeClr>
                </a:solidFill>
                <a:effectLst>
                  <a:outerShdw blurRad="25400" dist="12700" dir="4200000" algn="ctr" rotWithShape="0">
                    <a:schemeClr val="tx1">
                      <a:alpha val="40000"/>
                    </a:schemeClr>
                  </a:outerShdw>
                </a:effectLst>
                <a:latin typeface="ＭＳ Ｐゴシック"/>
                <a:ea typeface="+mn-ea"/>
                <a:cs typeface="+mn-cs"/>
              </a:defRPr>
            </a:lvl1pPr>
          </a:lstStyle>
          <a:p>
            <a:fld id="{F1B82777-03C2-9743-BB94-0C2A70F4D6E9}" type="datetimeFigureOut">
              <a:rPr lang="ja-JP" altLang="en-US" smtClean="0"/>
              <a:pPr/>
              <a:t>2013/2/12</a:t>
            </a:fld>
            <a:endParaRPr lang="ja-JP" alt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 vert="horz" lIns="91440" tIns="45720" rIns="91440" bIns="45720" rtlCol="0" anchor="ctr"/>
          <a:lstStyle>
            <a:lvl1pPr marL="0" algn="ctr" defTabSz="914400" rtl="0" eaLnBrk="1" latinLnBrk="0" hangingPunct="1">
              <a:defRPr sz="1100" kern="1200">
                <a:solidFill>
                  <a:schemeClr val="bg1">
                    <a:lumMod val="75000"/>
                    <a:lumOff val="25000"/>
                  </a:schemeClr>
                </a:solidFill>
                <a:effectLst>
                  <a:outerShdw blurRad="25400" dist="12700" dir="4200000" algn="ctr" rotWithShape="0">
                    <a:schemeClr val="tx1">
                      <a:alpha val="40000"/>
                    </a:schemeClr>
                  </a:outerShdw>
                </a:effectLst>
                <a:latin typeface="ＭＳ Ｐゴシック"/>
                <a:ea typeface="+mn-ea"/>
                <a:cs typeface="+mn-cs"/>
              </a:defRPr>
            </a:lvl1pPr>
          </a:lstStyle>
          <a:p>
            <a:endParaRPr lang="ja-JP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>
            <a:lvl1pPr marL="0" algn="r" defTabSz="914400" rtl="0" eaLnBrk="1" latinLnBrk="0" hangingPunct="1">
              <a:defRPr sz="1100" kern="1200">
                <a:solidFill>
                  <a:schemeClr val="bg1">
                    <a:lumMod val="75000"/>
                    <a:lumOff val="25000"/>
                  </a:schemeClr>
                </a:solidFill>
                <a:effectLst>
                  <a:outerShdw blurRad="25400" dist="12700" dir="4200000" algn="ctr" rotWithShape="0">
                    <a:schemeClr val="tx1">
                      <a:alpha val="40000"/>
                    </a:schemeClr>
                  </a:outerShdw>
                </a:effectLst>
                <a:latin typeface="ＭＳ Ｐゴシック"/>
                <a:ea typeface="+mn-ea"/>
                <a:cs typeface="+mn-cs"/>
              </a:defRPr>
            </a:lvl1pPr>
          </a:lstStyle>
          <a:p>
            <a:fld id="{3E38CAD6-6DC7-BB4B-B379-92D28BC3AC13}" type="slidenum">
              <a:rPr lang="ja-JP" altLang="en-US" smtClean="0"/>
              <a:pPr/>
              <a:t>&lt;#&gt;</a:t>
            </a:fld>
            <a:endParaRPr lang="ja-JP" alt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B82777-03C2-9743-BB94-0C2A70F4D6E9}" type="datetimeFigureOut">
              <a:rPr lang="ja-JP" altLang="en-US" smtClean="0"/>
              <a:pPr/>
              <a:t>2013/2/12</a:t>
            </a:fld>
            <a:endParaRPr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38CAD6-6DC7-BB4B-B379-92D28BC3AC13}" type="slidenum">
              <a:rPr lang="ja-JP" altLang="en-US" smtClean="0"/>
              <a:pPr/>
              <a:t>&lt;#&gt;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図付きタイトル スライド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98475" y="4343398"/>
            <a:ext cx="8147049" cy="1346013"/>
          </a:xfrm>
        </p:spPr>
        <p:txBody>
          <a:bodyPr>
            <a:normAutofit/>
            <a:scene3d>
              <a:camera prst="orthographicFront"/>
              <a:lightRig rig="threePt" dir="t">
                <a:rot lat="0" lon="0" rev="10800000"/>
              </a:lightRig>
            </a:scene3d>
            <a:sp3d extrusionH="57150">
              <a:bevelT w="38100" h="38100" prst="relaxedInset"/>
              <a:bevelB w="38100" h="38100" prst="relaxedInset"/>
            </a:sp3d>
          </a:bodyPr>
          <a:lstStyle>
            <a:lvl1pPr>
              <a:lnSpc>
                <a:spcPts val="6400"/>
              </a:lnSpc>
              <a:defRPr sz="6000">
                <a:solidFill>
                  <a:schemeClr val="bg1"/>
                </a:solidFill>
                <a:effectLst>
                  <a:outerShdw blurRad="25400" dist="19050" dir="4200000" algn="ctr" rotWithShape="0">
                    <a:schemeClr val="tx1">
                      <a:alpha val="40000"/>
                    </a:schemeClr>
                  </a:outerShdw>
                </a:effectLst>
              </a:defRPr>
            </a:lvl1pPr>
          </a:lstStyle>
          <a:p>
            <a:r>
              <a:rPr lang="ja-JP" altLang="en-US" smtClean="0"/>
              <a:t>マスタ タイトルの書式設定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98475" y="5688105"/>
            <a:ext cx="8147050" cy="663387"/>
          </a:xfrm>
        </p:spPr>
        <p:txBody>
          <a:bodyPr>
            <a:scene3d>
              <a:camera prst="orthographicFront"/>
              <a:lightRig rig="threePt" dir="t"/>
            </a:scene3d>
            <a:sp3d extrusionH="57150">
              <a:bevelT w="38100" h="38100" prst="relaxedInset"/>
              <a:bevelB w="38100" h="38100" prst="relaxedInset"/>
            </a:sp3d>
          </a:bodyPr>
          <a:lstStyle>
            <a:lvl1pPr marL="0" indent="0" algn="ctr">
              <a:spcBef>
                <a:spcPts val="0"/>
              </a:spcBef>
              <a:buNone/>
              <a:defRPr b="0" baseline="0">
                <a:solidFill>
                  <a:schemeClr val="bg1"/>
                </a:solidFill>
                <a:effectLst>
                  <a:outerShdw blurRad="25400" dist="25400" dir="4200000" algn="ctr" rotWithShape="0">
                    <a:schemeClr val="tx1">
                      <a:alpha val="40000"/>
                    </a:scheme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ja-JP" altLang="en-US" smtClean="0"/>
              <a:t>マスタ サブタイトルの書式設定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  <a:lumOff val="25000"/>
                  </a:schemeClr>
                </a:solidFill>
                <a:effectLst>
                  <a:outerShdw blurRad="25400" dist="12700" dir="4200000" algn="ctr" rotWithShape="0">
                    <a:schemeClr val="tx1">
                      <a:alpha val="40000"/>
                    </a:schemeClr>
                  </a:outerShdw>
                </a:effectLst>
              </a:defRPr>
            </a:lvl1pPr>
          </a:lstStyle>
          <a:p>
            <a:fld id="{F1B82777-03C2-9743-BB94-0C2A70F4D6E9}" type="datetimeFigureOut">
              <a:rPr lang="ja-JP" altLang="en-US" smtClean="0"/>
              <a:pPr/>
              <a:t>2013/2/12</a:t>
            </a:fld>
            <a:endParaRPr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  <a:lumOff val="25000"/>
                  </a:schemeClr>
                </a:solidFill>
                <a:effectLst>
                  <a:outerShdw blurRad="25400" dist="12700" dir="4200000" algn="ctr" rotWithShape="0">
                    <a:schemeClr val="tx1">
                      <a:alpha val="40000"/>
                    </a:schemeClr>
                  </a:outerShdw>
                </a:effectLst>
              </a:defRPr>
            </a:lvl1pPr>
          </a:lstStyle>
          <a:p>
            <a:endParaRPr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  <a:lumOff val="25000"/>
                  </a:schemeClr>
                </a:solidFill>
                <a:effectLst>
                  <a:outerShdw blurRad="25400" dist="12700" dir="4200000" algn="ctr" rotWithShape="0">
                    <a:schemeClr val="tx1">
                      <a:alpha val="40000"/>
                    </a:schemeClr>
                  </a:outerShdw>
                </a:effectLst>
              </a:defRPr>
            </a:lvl1pPr>
          </a:lstStyle>
          <a:p>
            <a:fld id="{3E38CAD6-6DC7-BB4B-B379-92D28BC3AC13}" type="slidenum">
              <a:rPr lang="ja-JP" altLang="en-US" smtClean="0"/>
              <a:pPr/>
              <a:t>&lt;#&gt;</a:t>
            </a:fld>
            <a:endParaRPr lang="ja-JP" alt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1981200" y="685800"/>
            <a:ext cx="5181600" cy="3352800"/>
          </a:xfrm>
          <a:solidFill>
            <a:schemeClr val="tx1">
              <a:lumMod val="75000"/>
            </a:schemeClr>
          </a:solidFill>
          <a:ln w="127000" cap="sq">
            <a:solidFill>
              <a:schemeClr val="tx1"/>
            </a:solidFill>
            <a:miter lim="800000"/>
          </a:ln>
          <a:effectLst>
            <a:outerShdw blurRad="63500" sx="101000" sy="101000" algn="ctr" rotWithShape="0">
              <a:schemeClr val="bg2">
                <a:lumMod val="20000"/>
                <a:lumOff val="80000"/>
                <a:alpha val="40000"/>
              </a:schemeClr>
            </a:outerShdw>
          </a:effectLst>
          <a:scene3d>
            <a:camera prst="orthographicFront"/>
            <a:lightRig rig="twoPt" dir="t">
              <a:rot lat="0" lon="0" rev="9000000"/>
            </a:lightRig>
          </a:scene3d>
          <a:sp3d prstMaterial="matte">
            <a:bevelT w="12700" prst="relaxedInset"/>
            <a:bevelB w="38100" h="127000" prst="relaxedInset"/>
            <a:extrusionClr>
              <a:schemeClr val="tx1"/>
            </a:extrusionClr>
            <a:contourClr>
              <a:schemeClr val="tx1"/>
            </a:contourClr>
          </a:sp3d>
        </p:spPr>
        <p:txBody>
          <a:bodyPr/>
          <a:lstStyle>
            <a:lvl1pPr>
              <a:buNone/>
              <a:defRPr/>
            </a:lvl1pPr>
          </a:lstStyle>
          <a:p>
            <a:r>
              <a:rPr lang="ja-JP" altLang="en-US" smtClean="0"/>
              <a:t>アイコンをクリックして図を追加</a:t>
            </a:r>
            <a:endParaRPr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 ヘッダ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8475" y="1774826"/>
            <a:ext cx="8147050" cy="1873250"/>
          </a:xfrm>
        </p:spPr>
        <p:txBody>
          <a:bodyPr anchor="b" anchorCtr="0"/>
          <a:lstStyle>
            <a:lvl1pPr algn="ctr">
              <a:defRPr sz="6000" b="0" cap="none" baseline="0"/>
            </a:lvl1pPr>
          </a:lstStyle>
          <a:p>
            <a:r>
              <a:rPr lang="ja-JP" altLang="en-US" smtClean="0"/>
              <a:t>マスタ タイトルの書式設定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8475" y="3654519"/>
            <a:ext cx="8147050" cy="1500187"/>
          </a:xfrm>
        </p:spPr>
        <p:txBody>
          <a:bodyPr anchor="t" anchorCtr="0">
            <a:normAutofit/>
          </a:bodyPr>
          <a:lstStyle>
            <a:lvl1pPr marL="0" indent="0" algn="ctr">
              <a:spcBef>
                <a:spcPts val="0"/>
              </a:spcBef>
              <a:buNone/>
              <a:defRPr sz="2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416CD-67A3-4CF0-A210-F6AF31AC147F}" type="datetimeFigureOut">
              <a:rPr lang="en-US" altLang="ja-JP" smtClean="0"/>
              <a:pPr/>
              <a:t>2/12/2013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52B35-718D-4E28-AFEB-B694A3B357E8}" type="slidenum">
              <a:rPr kumimoji="0" lang="en-US" smtClean="0"/>
              <a:pPr/>
              <a:t>&lt;#&gt;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8475" y="94129"/>
            <a:ext cx="8147051" cy="1452283"/>
          </a:xfrm>
        </p:spPr>
        <p:txBody>
          <a:bodyPr/>
          <a:lstStyle/>
          <a:p>
            <a:r>
              <a:rPr lang="ja-JP" altLang="en-US" smtClean="0"/>
              <a:t>マスタ タイトルの書式設定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8475" y="1762125"/>
            <a:ext cx="3840480" cy="436403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05046" y="1762125"/>
            <a:ext cx="3840480" cy="436403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B82777-03C2-9743-BB94-0C2A70F4D6E9}" type="datetimeFigureOut">
              <a:rPr lang="ja-JP" altLang="en-US" smtClean="0"/>
              <a:pPr/>
              <a:t>2013/2/12</a:t>
            </a:fld>
            <a:endParaRPr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38CAD6-6DC7-BB4B-B379-92D28BC3AC13}" type="slidenum">
              <a:rPr lang="ja-JP" altLang="en-US" smtClean="0"/>
              <a:pPr/>
              <a:t>&lt;#&gt;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8475" y="94129"/>
            <a:ext cx="8147051" cy="1452283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 タイトルの書式設定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8475" y="1550894"/>
            <a:ext cx="3840480" cy="715962"/>
          </a:xfrm>
        </p:spPr>
        <p:txBody>
          <a:bodyPr anchor="b"/>
          <a:lstStyle>
            <a:lvl1pPr marL="0" indent="0" algn="ctr">
              <a:spcBef>
                <a:spcPts val="0"/>
              </a:spcBef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8475" y="2541494"/>
            <a:ext cx="3840480" cy="358466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05046" y="1550894"/>
            <a:ext cx="3840480" cy="715962"/>
          </a:xfrm>
        </p:spPr>
        <p:txBody>
          <a:bodyPr anchor="b"/>
          <a:lstStyle>
            <a:lvl1pPr marL="0" indent="0" algn="ctr">
              <a:spcBef>
                <a:spcPts val="0"/>
              </a:spcBef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05046" y="2541494"/>
            <a:ext cx="3840480" cy="358466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B82777-03C2-9743-BB94-0C2A70F4D6E9}" type="datetimeFigureOut">
              <a:rPr lang="ja-JP" altLang="en-US" smtClean="0"/>
              <a:pPr/>
              <a:t>2013/2/12</a:t>
            </a:fld>
            <a:endParaRPr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38CAD6-6DC7-BB4B-B379-92D28BC3AC13}" type="slidenum">
              <a:rPr lang="ja-JP" altLang="en-US" smtClean="0"/>
              <a:pPr/>
              <a:t>&lt;#&gt;</a:t>
            </a:fld>
            <a:endParaRPr lang="ja-JP" alt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502920" y="2353235"/>
            <a:ext cx="3840480" cy="1588"/>
          </a:xfrm>
          <a:prstGeom prst="line">
            <a:avLst/>
          </a:prstGeom>
          <a:ln w="63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4805045" y="2353235"/>
            <a:ext cx="3840480" cy="1588"/>
          </a:xfrm>
          <a:prstGeom prst="line">
            <a:avLst/>
          </a:prstGeom>
          <a:ln w="63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B82777-03C2-9743-BB94-0C2A70F4D6E9}" type="datetimeFigureOut">
              <a:rPr lang="ja-JP" altLang="en-US" smtClean="0"/>
              <a:pPr/>
              <a:t>2013/2/12</a:t>
            </a:fld>
            <a:endParaRPr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38CAD6-6DC7-BB4B-B379-92D28BC3AC13}" type="slidenum">
              <a:rPr lang="ja-JP" altLang="en-US" smtClean="0"/>
              <a:pPr/>
              <a:t>&lt;#&gt;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B82777-03C2-9743-BB94-0C2A70F4D6E9}" type="datetimeFigureOut">
              <a:rPr lang="ja-JP" altLang="en-US" smtClean="0"/>
              <a:pPr/>
              <a:t>2013/2/12</a:t>
            </a:fld>
            <a:endParaRPr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38CAD6-6DC7-BB4B-B379-92D28BC3AC13}" type="slidenum">
              <a:rPr lang="ja-JP" altLang="en-US" smtClean="0"/>
              <a:pPr/>
              <a:t>&lt;#&gt;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7540" y="416859"/>
            <a:ext cx="3840480" cy="1994647"/>
          </a:xfrm>
        </p:spPr>
        <p:txBody>
          <a:bodyPr anchor="b"/>
          <a:lstStyle>
            <a:lvl1pPr algn="ctr">
              <a:defRPr sz="4400" b="0"/>
            </a:lvl1pPr>
          </a:lstStyle>
          <a:p>
            <a:r>
              <a:rPr lang="ja-JP" altLang="en-US" smtClean="0"/>
              <a:t>マスタ タイトルの書式設定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92532" y="403412"/>
            <a:ext cx="3840480" cy="5722751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7540" y="2438400"/>
            <a:ext cx="3840480" cy="3316942"/>
          </a:xfrm>
        </p:spPr>
        <p:txBody>
          <a:bodyPr>
            <a:normAutofit/>
          </a:bodyPr>
          <a:lstStyle>
            <a:lvl1pPr marL="0" indent="0" algn="ctr"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B82777-03C2-9743-BB94-0C2A70F4D6E9}" type="datetimeFigureOut">
              <a:rPr lang="ja-JP" altLang="en-US" smtClean="0"/>
              <a:pPr/>
              <a:t>2013/2/12</a:t>
            </a:fld>
            <a:endParaRPr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F14F85-A994-48A2-9419-7B6980C315A3}" type="slidenum">
              <a:rPr kumimoji="0" lang="ja-JP" altLang="en-US" smtClean="0"/>
              <a:pPr/>
              <a:t>&lt;#&gt;</a:t>
            </a:fld>
            <a:endParaRPr kumimoji="0" lang="ja-JP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98475" y="94129"/>
            <a:ext cx="8147051" cy="1452283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ja-JP" altLang="en-US" dirty="0" smtClean="0"/>
              <a:t>マスタ タイトルの書式設定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8475" y="1761565"/>
            <a:ext cx="8147051" cy="43645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dirty="0" smtClean="0"/>
              <a:t>マスタ テキストの書式設定</a:t>
            </a:r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88259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ＭＳ Ｐゴシック"/>
              </a:defRPr>
            </a:lvl1pPr>
          </a:lstStyle>
          <a:p>
            <a:fld id="{F1B82777-03C2-9743-BB94-0C2A70F4D6E9}" type="datetimeFigureOut">
              <a:rPr lang="ja-JP" altLang="en-US" smtClean="0"/>
              <a:pPr/>
              <a:t>2013/2/12</a:t>
            </a:fld>
            <a:endParaRPr lang="ja-JP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ＭＳ Ｐゴシック"/>
              </a:defRPr>
            </a:lvl1pPr>
          </a:lstStyle>
          <a:p>
            <a:endParaRPr lang="ja-JP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17659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ＭＳ Ｐゴシック"/>
              </a:defRPr>
            </a:lvl1pPr>
          </a:lstStyle>
          <a:p>
            <a:fld id="{3E38CAD6-6DC7-BB4B-B379-92D28BC3AC13}" type="slidenum">
              <a:rPr lang="ja-JP" altLang="en-US" smtClean="0"/>
              <a:pPr/>
              <a:t>&lt;#&gt;</a:t>
            </a:fld>
            <a:endParaRPr lang="ja-JP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800" r:id="rId1"/>
    <p:sldLayoutId id="2147484801" r:id="rId2"/>
    <p:sldLayoutId id="2147484802" r:id="rId3"/>
    <p:sldLayoutId id="2147484803" r:id="rId4"/>
    <p:sldLayoutId id="2147484804" r:id="rId5"/>
    <p:sldLayoutId id="2147484805" r:id="rId6"/>
    <p:sldLayoutId id="2147484806" r:id="rId7"/>
    <p:sldLayoutId id="2147484807" r:id="rId8"/>
    <p:sldLayoutId id="2147484808" r:id="rId9"/>
    <p:sldLayoutId id="2147484809" r:id="rId10"/>
    <p:sldLayoutId id="2147484810" r:id="rId11"/>
    <p:sldLayoutId id="2147484811" r:id="rId12"/>
    <p:sldLayoutId id="2147484812" r:id="rId13"/>
  </p:sldLayoutIdLst>
  <p:txStyles>
    <p:titleStyle>
      <a:lvl1pPr algn="ctr" defTabSz="914400" rtl="0" eaLnBrk="1" latinLnBrk="0" hangingPunct="1">
        <a:spcBef>
          <a:spcPct val="0"/>
        </a:spcBef>
        <a:buNone/>
        <a:defRPr kumimoji="1" sz="5000" kern="1200">
          <a:solidFill>
            <a:schemeClr val="tx1"/>
          </a:solidFill>
          <a:latin typeface="ＭＳ Ｐゴシック"/>
          <a:ea typeface="+mj-ea"/>
          <a:cs typeface="+mj-cs"/>
        </a:defRPr>
      </a:lvl1pPr>
    </p:titleStyle>
    <p:bodyStyle>
      <a:lvl1pPr marL="457200" indent="-457200" algn="l" defTabSz="914400" rtl="0" eaLnBrk="1" latinLnBrk="0" hangingPunct="1">
        <a:spcBef>
          <a:spcPts val="2000"/>
        </a:spcBef>
        <a:buClr>
          <a:schemeClr val="tx1">
            <a:lumMod val="75000"/>
            <a:lumOff val="25000"/>
          </a:schemeClr>
        </a:buClr>
        <a:buSzPct val="75000"/>
        <a:buFont typeface="Wingdings 2" pitchFamily="18" charset="2"/>
        <a:buChar char=""/>
        <a:defRPr kumimoji="1" sz="2200" kern="1200">
          <a:solidFill>
            <a:schemeClr val="tx1">
              <a:lumMod val="75000"/>
              <a:lumOff val="25000"/>
            </a:schemeClr>
          </a:solidFill>
          <a:latin typeface="ＭＳ Ｐゴシック"/>
          <a:ea typeface="+mn-ea"/>
          <a:cs typeface="+mn-cs"/>
        </a:defRPr>
      </a:lvl1pPr>
      <a:lvl2pPr marL="914400" indent="-457200" algn="l" defTabSz="914400" rtl="0" eaLnBrk="1" latinLnBrk="0" hangingPunct="1">
        <a:spcBef>
          <a:spcPts val="600"/>
        </a:spcBef>
        <a:buClr>
          <a:schemeClr val="tx1">
            <a:lumMod val="50000"/>
            <a:lumOff val="50000"/>
          </a:schemeClr>
        </a:buClr>
        <a:buSzPct val="75000"/>
        <a:buFont typeface="Wingdings 2" pitchFamily="18" charset="2"/>
        <a:buChar char=""/>
        <a:defRPr kumimoji="1" sz="2000" kern="1200">
          <a:solidFill>
            <a:schemeClr val="tx1">
              <a:lumMod val="75000"/>
              <a:lumOff val="25000"/>
            </a:schemeClr>
          </a:solidFill>
          <a:latin typeface="ＭＳ Ｐゴシック"/>
          <a:ea typeface="+mn-ea"/>
          <a:cs typeface="+mn-cs"/>
        </a:defRPr>
      </a:lvl2pPr>
      <a:lvl3pPr marL="1371600" indent="-457200" algn="l" defTabSz="914400" rtl="0" eaLnBrk="1" latinLnBrk="0" hangingPunct="1">
        <a:spcBef>
          <a:spcPts val="600"/>
        </a:spcBef>
        <a:buClr>
          <a:schemeClr val="tx1">
            <a:lumMod val="75000"/>
            <a:lumOff val="25000"/>
          </a:schemeClr>
        </a:buClr>
        <a:buSzPct val="75000"/>
        <a:buFont typeface="Wingdings 2" pitchFamily="18" charset="2"/>
        <a:buChar char=""/>
        <a:defRPr kumimoji="1" sz="1800" kern="1200">
          <a:solidFill>
            <a:schemeClr val="tx1">
              <a:lumMod val="75000"/>
              <a:lumOff val="25000"/>
            </a:schemeClr>
          </a:solidFill>
          <a:latin typeface="ＭＳ Ｐゴシック"/>
          <a:ea typeface="+mn-ea"/>
          <a:cs typeface="+mn-cs"/>
        </a:defRPr>
      </a:lvl3pPr>
      <a:lvl4pPr marL="1828800" indent="-457200" algn="l" defTabSz="914400" rtl="0" eaLnBrk="1" latinLnBrk="0" hangingPunct="1">
        <a:spcBef>
          <a:spcPts val="600"/>
        </a:spcBef>
        <a:buClr>
          <a:schemeClr val="tx1">
            <a:lumMod val="50000"/>
            <a:lumOff val="50000"/>
          </a:schemeClr>
        </a:buClr>
        <a:buSzPct val="75000"/>
        <a:buFont typeface="Wingdings 2" pitchFamily="18" charset="2"/>
        <a:buChar char=""/>
        <a:defRPr kumimoji="1" sz="1800" kern="1200">
          <a:solidFill>
            <a:schemeClr val="tx1">
              <a:lumMod val="75000"/>
              <a:lumOff val="25000"/>
            </a:schemeClr>
          </a:solidFill>
          <a:latin typeface="ＭＳ Ｐゴシック"/>
          <a:ea typeface="+mn-ea"/>
          <a:cs typeface="+mn-cs"/>
        </a:defRPr>
      </a:lvl4pPr>
      <a:lvl5pPr marL="2286000" indent="-457200" algn="l" defTabSz="914400" rtl="0" eaLnBrk="1" latinLnBrk="0" hangingPunct="1">
        <a:spcBef>
          <a:spcPts val="600"/>
        </a:spcBef>
        <a:buClr>
          <a:schemeClr val="tx1">
            <a:lumMod val="75000"/>
            <a:lumOff val="25000"/>
          </a:schemeClr>
        </a:buClr>
        <a:buSzPct val="75000"/>
        <a:buFont typeface="Wingdings 2" pitchFamily="18" charset="2"/>
        <a:buChar char=""/>
        <a:defRPr kumimoji="1" sz="1800" kern="1200">
          <a:solidFill>
            <a:schemeClr val="tx1">
              <a:lumMod val="75000"/>
              <a:lumOff val="25000"/>
            </a:schemeClr>
          </a:solidFill>
          <a:latin typeface="ＭＳ Ｐゴシック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サブタイトル 2"/>
          <p:cNvSpPr>
            <a:spLocks noGrp="1"/>
          </p:cNvSpPr>
          <p:nvPr>
            <p:ph type="subTitle" idx="4294967295"/>
          </p:nvPr>
        </p:nvSpPr>
        <p:spPr>
          <a:xfrm>
            <a:off x="4724400" y="5132387"/>
            <a:ext cx="4910137" cy="887413"/>
          </a:xfrm>
        </p:spPr>
        <p:txBody>
          <a:bodyPr>
            <a:normAutofit fontScale="92500" lnSpcReduction="20000"/>
          </a:bodyPr>
          <a:lstStyle/>
          <a:p>
            <a:endParaRPr lang="en-US" altLang="ja-JP" dirty="0" smtClean="0"/>
          </a:p>
          <a:p>
            <a:pPr lvl="1">
              <a:buNone/>
            </a:pPr>
            <a:r>
              <a:rPr lang="ja-JP" altLang="en-US" sz="3800" dirty="0" smtClean="0">
                <a:solidFill>
                  <a:srgbClr val="FF0080"/>
                </a:solidFill>
                <a:ea typeface="ヒラギノ角ゴ Pro W3"/>
              </a:rPr>
              <a:t>＊</a:t>
            </a:r>
            <a:r>
              <a:rPr lang="en-US" altLang="ja-JP" sz="3800" dirty="0" smtClean="0">
                <a:solidFill>
                  <a:srgbClr val="FF0080"/>
                </a:solidFill>
                <a:ea typeface="ヒラギノ角ゴ Pro W3"/>
              </a:rPr>
              <a:t> </a:t>
            </a:r>
            <a:r>
              <a:rPr lang="ja-JP" altLang="en-US" sz="3800" dirty="0" smtClean="0">
                <a:solidFill>
                  <a:srgbClr val="FF0080"/>
                </a:solidFill>
                <a:ea typeface="ヒラギノ角ゴ Pro W3"/>
              </a:rPr>
              <a:t>藤田</a:t>
            </a:r>
            <a:r>
              <a:rPr lang="en-US" altLang="ja-JP" sz="3800" dirty="0" smtClean="0">
                <a:solidFill>
                  <a:srgbClr val="FF0080"/>
                </a:solidFill>
                <a:ea typeface="ヒラギノ角ゴ Pro W3"/>
              </a:rPr>
              <a:t> </a:t>
            </a:r>
            <a:r>
              <a:rPr lang="ja-JP" altLang="en-US" sz="3800" dirty="0" smtClean="0">
                <a:solidFill>
                  <a:srgbClr val="FF0080"/>
                </a:solidFill>
                <a:ea typeface="ヒラギノ角ゴ Pro W3"/>
              </a:rPr>
              <a:t>妙子</a:t>
            </a:r>
            <a:endParaRPr lang="en-US" altLang="ja-JP" sz="3800" dirty="0" smtClean="0">
              <a:solidFill>
                <a:srgbClr val="FF0080"/>
              </a:solidFill>
              <a:ea typeface="ヒラギノ角ゴ Pro W3"/>
            </a:endParaRPr>
          </a:p>
          <a:p>
            <a:pPr lvl="1">
              <a:buNone/>
            </a:pPr>
            <a:endParaRPr lang="en-US" altLang="ja-JP" sz="3800" dirty="0" smtClean="0">
              <a:solidFill>
                <a:srgbClr val="FF0080"/>
              </a:solidFill>
              <a:ea typeface="ヒラギノ角ゴ Pro W3"/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5800" y="1447800"/>
            <a:ext cx="3455583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タイトル 1"/>
          <p:cNvSpPr txBox="1">
            <a:spLocks/>
          </p:cNvSpPr>
          <p:nvPr/>
        </p:nvSpPr>
        <p:spPr>
          <a:xfrm>
            <a:off x="3352800" y="304800"/>
            <a:ext cx="5334000" cy="52578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5900" b="0" i="0" u="none" strike="noStrike" kern="120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ＭＳ Ｐゴシック"/>
                <a:ea typeface="ヒラギノ角ゴ Pro W3"/>
                <a:cs typeface="+mj-cs"/>
              </a:rPr>
              <a:t>64</a:t>
            </a:r>
            <a:r>
              <a:rPr kumimoji="1" lang="ja-JP" altLang="en-US" sz="5900" b="0" i="0" u="none" strike="noStrike" kern="120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ＭＳ Ｐゴシック"/>
                <a:ea typeface="ヒラギノ角ゴ Pro W3"/>
                <a:cs typeface="+mj-cs"/>
              </a:rPr>
              <a:t>歳で自転車を始めて</a:t>
            </a:r>
            <a:r>
              <a:rPr kumimoji="1" lang="en-US" altLang="ja-JP" sz="5900" b="0" i="0" u="none" strike="noStrike" kern="120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ＭＳ Ｐゴシック"/>
                <a:ea typeface="ヒラギノ角ゴ Pro W3"/>
                <a:cs typeface="+mj-cs"/>
              </a:rPr>
              <a:t/>
            </a:r>
            <a:br>
              <a:rPr kumimoji="1" lang="en-US" altLang="ja-JP" sz="5900" b="0" i="0" u="none" strike="noStrike" kern="120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ＭＳ Ｐゴシック"/>
                <a:ea typeface="ヒラギノ角ゴ Pro W3"/>
                <a:cs typeface="+mj-cs"/>
              </a:rPr>
            </a:br>
            <a:r>
              <a:rPr kumimoji="1" lang="ja-JP" altLang="en-US" sz="5900" b="0" i="0" u="none" strike="noStrike" kern="120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ＭＳ Ｐゴシック"/>
                <a:ea typeface="ヒラギノ角ゴ Pro W3"/>
                <a:cs typeface="+mj-cs"/>
              </a:rPr>
              <a:t>一年経過したチャリーナ</a:t>
            </a:r>
            <a:r>
              <a:rPr kumimoji="1" lang="en-US" altLang="ja-JP" sz="5900" b="0" i="0" u="none" strike="noStrike" kern="120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ＭＳ Ｐゴシック"/>
                <a:ea typeface="ヒラギノ角ゴ Pro W3"/>
                <a:cs typeface="+mj-cs"/>
              </a:rPr>
              <a:t/>
            </a:r>
            <a:br>
              <a:rPr kumimoji="1" lang="en-US" altLang="ja-JP" sz="5900" b="0" i="0" u="none" strike="noStrike" kern="120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ＭＳ Ｐゴシック"/>
                <a:ea typeface="ヒラギノ角ゴ Pro W3"/>
                <a:cs typeface="+mj-cs"/>
              </a:rPr>
            </a:br>
            <a:r>
              <a:rPr kumimoji="1" lang="en-US" altLang="ja-JP" sz="60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ＭＳ Ｐゴシック"/>
                <a:ea typeface="ＭＳ ゴシック"/>
                <a:cs typeface="+mj-cs"/>
              </a:rPr>
              <a:t> </a:t>
            </a:r>
            <a:endParaRPr kumimoji="1" lang="ja-JP" altLang="en-US" sz="59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ＭＳ Ｐゴシック"/>
              <a:ea typeface="ヒラギノ角ゴ Pro W3"/>
              <a:cs typeface="+mj-cs"/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idx="4294967295"/>
          </p:nvPr>
        </p:nvSpPr>
        <p:spPr>
          <a:xfrm>
            <a:off x="457200" y="457200"/>
            <a:ext cx="8229600" cy="1036638"/>
          </a:xfrm>
        </p:spPr>
        <p:txBody>
          <a:bodyPr>
            <a:normAutofit fontScale="90000"/>
          </a:bodyPr>
          <a:lstStyle/>
          <a:p>
            <a:r>
              <a:rPr lang="en-US" altLang="ja-JP" dirty="0" smtClean="0">
                <a:solidFill>
                  <a:srgbClr val="0000FF"/>
                </a:solidFill>
                <a:ea typeface="ヒラギノ角ゴ Pro W3"/>
              </a:rPr>
              <a:t>◆ </a:t>
            </a:r>
            <a:r>
              <a:rPr lang="ja-JP" altLang="en-US" sz="6556" dirty="0" smtClean="0">
                <a:solidFill>
                  <a:srgbClr val="0000FF"/>
                </a:solidFill>
                <a:ea typeface="ヒラギノ角ゴ Pro W3"/>
              </a:rPr>
              <a:t>走ろう会</a:t>
            </a:r>
            <a:r>
              <a:rPr lang="en-US" altLang="ja-JP" sz="6556" dirty="0" smtClean="0">
                <a:solidFill>
                  <a:srgbClr val="0000FF"/>
                </a:solidFill>
                <a:ea typeface="ヒラギノ角ゴ Pro W3"/>
              </a:rPr>
              <a:t> </a:t>
            </a:r>
            <a:r>
              <a:rPr lang="ja-JP" altLang="en-US" sz="6556" dirty="0" smtClean="0">
                <a:solidFill>
                  <a:srgbClr val="0000FF"/>
                </a:solidFill>
                <a:ea typeface="ヒラギノ角ゴ Pro W3"/>
              </a:rPr>
              <a:t>いろいろ</a:t>
            </a:r>
            <a:r>
              <a:rPr lang="ja-JP" altLang="en-US" dirty="0" smtClean="0"/>
              <a:t>　</a:t>
            </a:r>
            <a:endParaRPr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4294967295"/>
          </p:nvPr>
        </p:nvSpPr>
        <p:spPr>
          <a:xfrm>
            <a:off x="609600" y="1981200"/>
            <a:ext cx="7924800" cy="4543425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-US" altLang="ja-JP" sz="2600" dirty="0" smtClean="0">
                <a:ea typeface="ＭＳ ゴシック"/>
              </a:rPr>
              <a:t>2012/1/29</a:t>
            </a:r>
            <a:r>
              <a:rPr lang="ja-JP" altLang="en-US" sz="2600" dirty="0" smtClean="0">
                <a:ea typeface="ＭＳ ゴシック"/>
              </a:rPr>
              <a:t>　</a:t>
            </a:r>
            <a:r>
              <a:rPr lang="en-US" altLang="ja-JP" sz="2600" dirty="0" smtClean="0">
                <a:ea typeface="ＭＳ ゴシック"/>
              </a:rPr>
              <a:t>    </a:t>
            </a:r>
            <a:r>
              <a:rPr lang="ja-JP" altLang="en-US" sz="2600" dirty="0" smtClean="0">
                <a:ea typeface="ＭＳ ゴシック"/>
              </a:rPr>
              <a:t>川越</a:t>
            </a:r>
            <a:r>
              <a:rPr lang="en-US" altLang="ja-JP" sz="2600" dirty="0" smtClean="0">
                <a:ea typeface="ＭＳ ゴシック"/>
              </a:rPr>
              <a:t>→</a:t>
            </a:r>
            <a:r>
              <a:rPr lang="ja-JP" altLang="en-US" sz="2600" dirty="0" smtClean="0">
                <a:ea typeface="ＭＳ ゴシック"/>
              </a:rPr>
              <a:t>葛西臨海公園</a:t>
            </a:r>
            <a:r>
              <a:rPr lang="en-US" altLang="ja-JP" sz="2600" dirty="0" smtClean="0">
                <a:ea typeface="ＭＳ ゴシック"/>
              </a:rPr>
              <a:t>       </a:t>
            </a:r>
            <a:r>
              <a:rPr lang="ja-JP" altLang="en-US" sz="2600" dirty="0" smtClean="0">
                <a:ea typeface="ＭＳ ゴシック"/>
              </a:rPr>
              <a:t>　</a:t>
            </a:r>
            <a:endParaRPr lang="en-US" altLang="ja-JP" sz="2600" dirty="0" smtClean="0">
              <a:ea typeface="ＭＳ ゴシック"/>
            </a:endParaRPr>
          </a:p>
          <a:p>
            <a:pPr>
              <a:spcBef>
                <a:spcPts val="0"/>
              </a:spcBef>
            </a:pPr>
            <a:r>
              <a:rPr lang="en-US" altLang="ja-JP" sz="2600" dirty="0" smtClean="0">
                <a:ea typeface="ＭＳ ゴシック"/>
              </a:rPr>
              <a:t>  2/26           </a:t>
            </a:r>
            <a:r>
              <a:rPr lang="ja-JP" altLang="en-US" sz="2600" dirty="0" smtClean="0">
                <a:ea typeface="ＭＳ ゴシック"/>
              </a:rPr>
              <a:t>土浦</a:t>
            </a:r>
            <a:r>
              <a:rPr lang="en-US" altLang="ja-JP" sz="2600" dirty="0" smtClean="0">
                <a:ea typeface="ＭＳ ゴシック"/>
              </a:rPr>
              <a:t>→</a:t>
            </a:r>
            <a:r>
              <a:rPr lang="ja-JP" altLang="en-US" sz="2600" dirty="0" smtClean="0">
                <a:ea typeface="ＭＳ ゴシック"/>
              </a:rPr>
              <a:t>真壁おひなさま</a:t>
            </a:r>
            <a:endParaRPr lang="en-US" altLang="ja-JP" sz="2600" dirty="0" smtClean="0">
              <a:ea typeface="ＭＳ ゴシック"/>
            </a:endParaRPr>
          </a:p>
          <a:p>
            <a:pPr>
              <a:spcBef>
                <a:spcPts val="0"/>
              </a:spcBef>
            </a:pPr>
            <a:r>
              <a:rPr lang="en-US" altLang="ja-JP" sz="2600" dirty="0" smtClean="0">
                <a:ea typeface="ＭＳ ゴシック"/>
              </a:rPr>
              <a:t>  4/ 1</a:t>
            </a:r>
            <a:r>
              <a:rPr lang="ja-JP" altLang="en-US" sz="2600" dirty="0" smtClean="0">
                <a:ea typeface="ＭＳ ゴシック"/>
              </a:rPr>
              <a:t>　</a:t>
            </a:r>
            <a:r>
              <a:rPr lang="en-US" altLang="ja-JP" sz="2600" dirty="0" smtClean="0">
                <a:ea typeface="ＭＳ ゴシック"/>
              </a:rPr>
              <a:t>     </a:t>
            </a:r>
            <a:r>
              <a:rPr lang="ja-JP" altLang="en-US" sz="2600" dirty="0" smtClean="0">
                <a:ea typeface="ＭＳ ゴシック"/>
              </a:rPr>
              <a:t>幕張</a:t>
            </a:r>
            <a:r>
              <a:rPr lang="en-US" altLang="ja-JP" sz="2600" dirty="0" smtClean="0">
                <a:ea typeface="ＭＳ ゴシック"/>
              </a:rPr>
              <a:t>→</a:t>
            </a:r>
            <a:r>
              <a:rPr lang="ja-JP" altLang="en-US" sz="2600" dirty="0" smtClean="0">
                <a:ea typeface="ＭＳ ゴシック"/>
              </a:rPr>
              <a:t>印旛沼</a:t>
            </a:r>
            <a:endParaRPr lang="en-US" altLang="ja-JP" sz="2600" dirty="0" smtClean="0">
              <a:ea typeface="ＭＳ ゴシック"/>
            </a:endParaRPr>
          </a:p>
          <a:p>
            <a:pPr>
              <a:spcBef>
                <a:spcPts val="0"/>
              </a:spcBef>
            </a:pPr>
            <a:r>
              <a:rPr lang="en-US" altLang="ja-JP" sz="2600" dirty="0" smtClean="0">
                <a:ea typeface="ＭＳ ゴシック"/>
              </a:rPr>
              <a:t>  4/15      </a:t>
            </a:r>
            <a:r>
              <a:rPr lang="ja-JP" altLang="en-US" sz="2600" dirty="0" smtClean="0">
                <a:ea typeface="ＭＳ ゴシック"/>
              </a:rPr>
              <a:t>　</a:t>
            </a:r>
            <a:r>
              <a:rPr lang="en-US" altLang="ja-JP" sz="2600" dirty="0" smtClean="0">
                <a:ea typeface="ＭＳ ゴシック"/>
              </a:rPr>
              <a:t> </a:t>
            </a:r>
            <a:r>
              <a:rPr lang="ja-JP" altLang="en-US" sz="2600" dirty="0" smtClean="0">
                <a:ea typeface="ＭＳ ゴシック"/>
              </a:rPr>
              <a:t>桜木町</a:t>
            </a:r>
            <a:r>
              <a:rPr lang="en-US" altLang="ja-JP" sz="2600" dirty="0" smtClean="0">
                <a:ea typeface="ＭＳ ゴシック"/>
              </a:rPr>
              <a:t>→</a:t>
            </a:r>
            <a:r>
              <a:rPr lang="ja-JP" altLang="en-US" sz="2600" dirty="0" smtClean="0">
                <a:ea typeface="ＭＳ ゴシック"/>
              </a:rPr>
              <a:t>横浜まちめぐり</a:t>
            </a:r>
            <a:endParaRPr lang="en-US" altLang="ja-JP" sz="2600" dirty="0" smtClean="0">
              <a:ea typeface="ＭＳ ゴシック"/>
            </a:endParaRPr>
          </a:p>
          <a:p>
            <a:pPr>
              <a:spcBef>
                <a:spcPts val="0"/>
              </a:spcBef>
            </a:pPr>
            <a:r>
              <a:rPr lang="en-US" altLang="ja-JP" sz="2600" dirty="0" smtClean="0">
                <a:ea typeface="ＭＳ ゴシック"/>
              </a:rPr>
              <a:t>  5/20〜27 </a:t>
            </a:r>
            <a:r>
              <a:rPr lang="ja-JP" altLang="en-US" sz="2600" dirty="0" smtClean="0">
                <a:ea typeface="ＭＳ ゴシック"/>
              </a:rPr>
              <a:t>　キルギス　イシククル湖一周＋</a:t>
            </a:r>
            <a:r>
              <a:rPr lang="en-US" altLang="ja-JP" sz="2600" dirty="0" err="1" smtClean="0">
                <a:ea typeface="ＭＳ ゴシック"/>
              </a:rPr>
              <a:t>α</a:t>
            </a:r>
            <a:endParaRPr lang="en-US" altLang="ja-JP" sz="2600" dirty="0" smtClean="0">
              <a:ea typeface="ＭＳ ゴシック"/>
            </a:endParaRPr>
          </a:p>
          <a:p>
            <a:pPr>
              <a:spcBef>
                <a:spcPts val="0"/>
              </a:spcBef>
            </a:pPr>
            <a:r>
              <a:rPr lang="en-US" altLang="ja-JP" sz="2600" dirty="0" smtClean="0">
                <a:ea typeface="ＭＳ ゴシック"/>
              </a:rPr>
              <a:t>  6/23</a:t>
            </a:r>
            <a:r>
              <a:rPr lang="ja-JP" altLang="en-US" sz="2600" dirty="0" smtClean="0">
                <a:ea typeface="ＭＳ ゴシック"/>
              </a:rPr>
              <a:t>　</a:t>
            </a:r>
            <a:r>
              <a:rPr lang="en-US" altLang="ja-JP" sz="2600" dirty="0" smtClean="0">
                <a:ea typeface="ＭＳ ゴシック"/>
              </a:rPr>
              <a:t>     </a:t>
            </a:r>
            <a:r>
              <a:rPr lang="ja-JP" altLang="en-US" sz="2600" dirty="0" smtClean="0">
                <a:ea typeface="ＭＳ ゴシック"/>
              </a:rPr>
              <a:t>日吉駅</a:t>
            </a:r>
            <a:r>
              <a:rPr lang="en-US" altLang="ja-JP" sz="2600" dirty="0" smtClean="0">
                <a:ea typeface="ＭＳ ゴシック"/>
              </a:rPr>
              <a:t>→</a:t>
            </a:r>
            <a:r>
              <a:rPr lang="ja-JP" altLang="en-US" sz="2600" dirty="0" smtClean="0">
                <a:ea typeface="ＭＳ ゴシック"/>
              </a:rPr>
              <a:t>金沢八景</a:t>
            </a:r>
            <a:endParaRPr lang="en-US" altLang="ja-JP" sz="2600" dirty="0" smtClean="0">
              <a:ea typeface="ＭＳ ゴシック"/>
            </a:endParaRPr>
          </a:p>
          <a:p>
            <a:pPr>
              <a:spcBef>
                <a:spcPts val="0"/>
              </a:spcBef>
            </a:pPr>
            <a:r>
              <a:rPr lang="en-US" altLang="ja-JP" sz="2600" dirty="0" smtClean="0">
                <a:ea typeface="ＭＳ ゴシック"/>
              </a:rPr>
              <a:t>  9/15〜17</a:t>
            </a:r>
            <a:r>
              <a:rPr lang="ja-JP" altLang="en-US" sz="2600" dirty="0" smtClean="0">
                <a:ea typeface="ＭＳ ゴシック"/>
              </a:rPr>
              <a:t>　</a:t>
            </a:r>
            <a:r>
              <a:rPr lang="en-US" altLang="ja-JP" sz="2600" dirty="0" smtClean="0">
                <a:ea typeface="ＭＳ ゴシック"/>
              </a:rPr>
              <a:t> </a:t>
            </a:r>
            <a:r>
              <a:rPr lang="ja-JP" altLang="en-US" sz="2600" dirty="0" smtClean="0">
                <a:ea typeface="ＭＳ ゴシック"/>
              </a:rPr>
              <a:t>埼玉</a:t>
            </a:r>
            <a:r>
              <a:rPr lang="en-US" altLang="ja-JP" sz="2600" dirty="0" smtClean="0">
                <a:ea typeface="ＭＳ ゴシック"/>
              </a:rPr>
              <a:t>→</a:t>
            </a:r>
            <a:r>
              <a:rPr lang="ja-JP" altLang="en-US" sz="2600" dirty="0" smtClean="0">
                <a:ea typeface="ＭＳ ゴシック"/>
              </a:rPr>
              <a:t>軽井沢</a:t>
            </a:r>
            <a:r>
              <a:rPr lang="en-US" altLang="ja-JP" sz="2600" dirty="0" smtClean="0">
                <a:ea typeface="ＭＳ ゴシック"/>
              </a:rPr>
              <a:t>→</a:t>
            </a:r>
            <a:r>
              <a:rPr lang="ja-JP" altLang="en-US" sz="2600" dirty="0" smtClean="0">
                <a:ea typeface="ＭＳ ゴシック"/>
              </a:rPr>
              <a:t>新潟・直江津</a:t>
            </a:r>
            <a:endParaRPr lang="en-US" altLang="ja-JP" sz="2600" dirty="0" smtClean="0">
              <a:ea typeface="ＭＳ ゴシック"/>
            </a:endParaRPr>
          </a:p>
          <a:p>
            <a:pPr>
              <a:spcBef>
                <a:spcPts val="0"/>
              </a:spcBef>
            </a:pPr>
            <a:r>
              <a:rPr lang="en-US" altLang="ja-JP" sz="2600" dirty="0" smtClean="0">
                <a:ea typeface="ＭＳ ゴシック"/>
              </a:rPr>
              <a:t>10/25〜26</a:t>
            </a:r>
            <a:r>
              <a:rPr lang="ja-JP" altLang="en-US" sz="2600" dirty="0" smtClean="0">
                <a:ea typeface="ＭＳ ゴシック"/>
              </a:rPr>
              <a:t>　</a:t>
            </a:r>
            <a:r>
              <a:rPr lang="en-US" altLang="ja-JP" sz="2600" dirty="0" smtClean="0">
                <a:ea typeface="ＭＳ ゴシック"/>
              </a:rPr>
              <a:t> </a:t>
            </a:r>
            <a:r>
              <a:rPr lang="ja-JP" altLang="en-US" sz="2600" dirty="0" smtClean="0">
                <a:ea typeface="ＭＳ ゴシック"/>
              </a:rPr>
              <a:t>土浦</a:t>
            </a:r>
            <a:r>
              <a:rPr lang="en-US" altLang="ja-JP" sz="2600" dirty="0" smtClean="0">
                <a:ea typeface="ＭＳ ゴシック"/>
              </a:rPr>
              <a:t>→</a:t>
            </a:r>
            <a:r>
              <a:rPr lang="ja-JP" altLang="en-US" sz="2600" dirty="0" smtClean="0">
                <a:ea typeface="ＭＳ ゴシック"/>
              </a:rPr>
              <a:t>不動峠</a:t>
            </a:r>
            <a:r>
              <a:rPr lang="en-US" altLang="ja-JP" sz="2600" dirty="0" smtClean="0">
                <a:ea typeface="ＭＳ ゴシック"/>
              </a:rPr>
              <a:t>→</a:t>
            </a:r>
            <a:r>
              <a:rPr lang="ja-JP" altLang="en-US" sz="2600" dirty="0" smtClean="0">
                <a:ea typeface="ＭＳ ゴシック"/>
              </a:rPr>
              <a:t>八郷</a:t>
            </a:r>
            <a:r>
              <a:rPr lang="ja-JP" altLang="ja-JP" sz="2600" dirty="0" smtClean="0">
                <a:ea typeface="ＭＳ ゴシック"/>
              </a:rPr>
              <a:t>　</a:t>
            </a:r>
            <a:r>
              <a:rPr lang="ja-JP" altLang="en-US" sz="2600" dirty="0" smtClean="0">
                <a:ea typeface="ＭＳ ゴシック"/>
              </a:rPr>
              <a:t>加波山</a:t>
            </a:r>
            <a:r>
              <a:rPr lang="en-US" altLang="ja-JP" sz="2600" dirty="0" smtClean="0">
                <a:ea typeface="ＭＳ ゴシック"/>
              </a:rPr>
              <a:t>→</a:t>
            </a:r>
            <a:r>
              <a:rPr lang="ja-JP" altLang="en-US" sz="2600" dirty="0" smtClean="0">
                <a:ea typeface="ＭＳ ゴシック"/>
              </a:rPr>
              <a:t>岩瀬</a:t>
            </a:r>
            <a:endParaRPr lang="en-US" altLang="ja-JP" sz="2600" dirty="0" smtClean="0">
              <a:ea typeface="ＭＳ ゴシック"/>
            </a:endParaRPr>
          </a:p>
          <a:p>
            <a:pPr>
              <a:spcBef>
                <a:spcPts val="0"/>
              </a:spcBef>
            </a:pPr>
            <a:r>
              <a:rPr lang="en-US" altLang="ja-JP" sz="2600" dirty="0" smtClean="0">
                <a:ea typeface="ＭＳ ゴシック"/>
              </a:rPr>
              <a:t>11/27</a:t>
            </a:r>
            <a:r>
              <a:rPr lang="ja-JP" altLang="en-US" sz="2600" dirty="0" smtClean="0">
                <a:ea typeface="ＭＳ ゴシック"/>
              </a:rPr>
              <a:t>　</a:t>
            </a:r>
            <a:r>
              <a:rPr lang="en-US" altLang="ja-JP" sz="2600" dirty="0" smtClean="0">
                <a:ea typeface="ＭＳ ゴシック"/>
              </a:rPr>
              <a:t>     </a:t>
            </a:r>
            <a:r>
              <a:rPr lang="ja-JP" altLang="en-US" sz="2600" dirty="0" smtClean="0">
                <a:ea typeface="ＭＳ ゴシック"/>
              </a:rPr>
              <a:t>川崎</a:t>
            </a:r>
            <a:r>
              <a:rPr lang="en-US" altLang="ja-JP" sz="2600" dirty="0" smtClean="0">
                <a:ea typeface="ＭＳ ゴシック"/>
              </a:rPr>
              <a:t>→</a:t>
            </a:r>
            <a:r>
              <a:rPr lang="ja-JP" altLang="en-US" sz="2600" dirty="0" smtClean="0">
                <a:ea typeface="ＭＳ ゴシック"/>
              </a:rPr>
              <a:t>多摩川を上る</a:t>
            </a:r>
            <a:endParaRPr lang="en-US" altLang="ja-JP" sz="2600" dirty="0" smtClean="0">
              <a:ea typeface="ＭＳ ゴシック"/>
            </a:endParaRPr>
          </a:p>
          <a:p>
            <a:pPr>
              <a:spcBef>
                <a:spcPts val="0"/>
              </a:spcBef>
              <a:buNone/>
            </a:pPr>
            <a:r>
              <a:rPr lang="en-US" altLang="ja-JP" sz="2600" dirty="0" smtClean="0">
                <a:ea typeface="ＭＳ ゴシック"/>
              </a:rPr>
              <a:t>2013/1/3        </a:t>
            </a:r>
            <a:r>
              <a:rPr lang="ja-JP" altLang="en-US" sz="2600" dirty="0" smtClean="0">
                <a:ea typeface="ＭＳ ゴシック"/>
              </a:rPr>
              <a:t>　国立</a:t>
            </a:r>
            <a:r>
              <a:rPr lang="en-US" altLang="ja-JP" sz="2600" dirty="0" smtClean="0">
                <a:ea typeface="ＭＳ ゴシック"/>
              </a:rPr>
              <a:t>→</a:t>
            </a:r>
            <a:r>
              <a:rPr lang="ja-JP" altLang="en-US" sz="2600" dirty="0" smtClean="0">
                <a:ea typeface="ＭＳ ゴシック"/>
              </a:rPr>
              <a:t>青梅七福神めぐり</a:t>
            </a:r>
            <a:endParaRPr lang="ja-JP" altLang="en-US" sz="2600" dirty="0">
              <a:ea typeface="ＭＳ ゴシック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idx="4294967295"/>
          </p:nvPr>
        </p:nvSpPr>
        <p:spPr>
          <a:xfrm>
            <a:off x="609600" y="-258763"/>
            <a:ext cx="8229600" cy="1554163"/>
          </a:xfrm>
        </p:spPr>
        <p:txBody>
          <a:bodyPr>
            <a:normAutofit/>
          </a:bodyPr>
          <a:lstStyle/>
          <a:p>
            <a:r>
              <a:rPr lang="en-US" altLang="ja-JP" sz="4400" dirty="0" smtClean="0">
                <a:solidFill>
                  <a:srgbClr val="0000FF"/>
                </a:solidFill>
                <a:ea typeface="ヒラギノ角ゴ Pro W3"/>
              </a:rPr>
              <a:t>◆ </a:t>
            </a:r>
            <a:r>
              <a:rPr lang="ja-JP" altLang="en-US" sz="5900" dirty="0" smtClean="0">
                <a:solidFill>
                  <a:srgbClr val="0000FF"/>
                </a:solidFill>
                <a:ea typeface="ヒラギノ角ゴ Pro W3"/>
              </a:rPr>
              <a:t>仲間がいると楽しい</a:t>
            </a:r>
            <a:endParaRPr lang="ja-JP" altLang="en-US" sz="5900" dirty="0">
              <a:solidFill>
                <a:srgbClr val="0000FF"/>
              </a:solidFill>
              <a:ea typeface="ヒラギノ角ゴ Pro W3"/>
            </a:endParaRP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4294967295"/>
          </p:nvPr>
        </p:nvSpPr>
        <p:spPr>
          <a:xfrm>
            <a:off x="152400" y="6013450"/>
            <a:ext cx="7924800" cy="457200"/>
          </a:xfrm>
        </p:spPr>
        <p:txBody>
          <a:bodyPr>
            <a:normAutofit fontScale="25000" lnSpcReduction="20000"/>
          </a:bodyPr>
          <a:lstStyle/>
          <a:p>
            <a:pPr>
              <a:buNone/>
            </a:pPr>
            <a:r>
              <a:rPr lang="ja-JP" altLang="en-US" dirty="0" smtClean="0"/>
              <a:t>　　　　</a:t>
            </a:r>
            <a:endParaRPr lang="en-US" altLang="ja-JP" dirty="0" smtClean="0"/>
          </a:p>
          <a:p>
            <a:pPr>
              <a:buNone/>
            </a:pPr>
            <a:r>
              <a:rPr lang="ja-JP" altLang="en-US" sz="7200" dirty="0" smtClean="0"/>
              <a:t>　　</a:t>
            </a:r>
            <a:r>
              <a:rPr lang="en-US" altLang="ja-JP" sz="7200" dirty="0" smtClean="0"/>
              <a:t>            </a:t>
            </a:r>
            <a:r>
              <a:rPr lang="en-US" altLang="ja-JP" sz="7200" dirty="0" smtClean="0">
                <a:ea typeface="ヒラギノ角ゴ Pro W3"/>
              </a:rPr>
              <a:t>2013</a:t>
            </a:r>
            <a:r>
              <a:rPr lang="ja-JP" altLang="en-US" sz="7200" dirty="0" smtClean="0">
                <a:ea typeface="ヒラギノ角ゴ Pro W3"/>
              </a:rPr>
              <a:t>年</a:t>
            </a:r>
            <a:r>
              <a:rPr lang="en-US" altLang="ja-JP" sz="7200" dirty="0" smtClean="0">
                <a:ea typeface="ヒラギノ角ゴ Pro W3"/>
              </a:rPr>
              <a:t>1</a:t>
            </a:r>
            <a:r>
              <a:rPr lang="ja-JP" altLang="en-US" sz="7200" dirty="0" smtClean="0">
                <a:ea typeface="ヒラギノ角ゴ Pro W3"/>
              </a:rPr>
              <a:t>月</a:t>
            </a:r>
            <a:r>
              <a:rPr lang="en-US" altLang="ja-JP" sz="7200" dirty="0" smtClean="0">
                <a:ea typeface="ヒラギノ角ゴ Pro W3"/>
              </a:rPr>
              <a:t>3</a:t>
            </a:r>
            <a:r>
              <a:rPr lang="ja-JP" altLang="en-US" sz="7200" dirty="0" smtClean="0">
                <a:ea typeface="ヒラギノ角ゴ Pro W3"/>
              </a:rPr>
              <a:t>日　青梅七福神めぐり</a:t>
            </a:r>
            <a:endParaRPr lang="en-US" altLang="ja-JP" sz="7200" dirty="0" smtClean="0">
              <a:ea typeface="ヒラギノ角ゴ Pro W3"/>
            </a:endParaRPr>
          </a:p>
          <a:p>
            <a:pPr>
              <a:buNone/>
            </a:pPr>
            <a:endParaRPr lang="en-US" altLang="ja-JP" dirty="0" smtClean="0"/>
          </a:p>
          <a:p>
            <a:pPr>
              <a:buNone/>
            </a:pPr>
            <a:r>
              <a:rPr lang="ja-JP" altLang="ja-JP" dirty="0" smtClean="0"/>
              <a:t>　</a:t>
            </a:r>
            <a:r>
              <a:rPr lang="ja-JP" altLang="en-US" dirty="0" smtClean="0"/>
              <a:t>　　　　　　　　　</a:t>
            </a:r>
            <a:endParaRPr lang="ja-JP" altLang="en-US" dirty="0"/>
          </a:p>
        </p:txBody>
      </p:sp>
      <p:sp>
        <p:nvSpPr>
          <p:cNvPr id="5" name="正方形/長方形 4"/>
          <p:cNvSpPr/>
          <p:nvPr/>
        </p:nvSpPr>
        <p:spPr>
          <a:xfrm>
            <a:off x="5638800" y="6276202"/>
            <a:ext cx="187743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1200" dirty="0" smtClean="0">
                <a:latin typeface="ＭＳ Ｐゴシック"/>
              </a:rPr>
              <a:t>　　写真　前田種雄さん</a:t>
            </a:r>
            <a:endParaRPr lang="ja-JP" altLang="en-US" sz="1200" dirty="0">
              <a:latin typeface="ＭＳ Ｐゴシック"/>
            </a:endParaRPr>
          </a:p>
        </p:txBody>
      </p:sp>
      <p:pic>
        <p:nvPicPr>
          <p:cNvPr id="7" name="図 6" descr="青梅七福〓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3688" y="1265319"/>
            <a:ext cx="5404209" cy="501088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idx="4294967295"/>
          </p:nvPr>
        </p:nvSpPr>
        <p:spPr>
          <a:xfrm>
            <a:off x="4038600" y="0"/>
            <a:ext cx="5105400" cy="990600"/>
          </a:xfrm>
        </p:spPr>
        <p:txBody>
          <a:bodyPr>
            <a:normAutofit/>
          </a:bodyPr>
          <a:lstStyle/>
          <a:p>
            <a:r>
              <a:rPr lang="en-US" altLang="ja-JP" sz="2400" dirty="0" smtClean="0"/>
              <a:t/>
            </a:r>
            <a:br>
              <a:rPr lang="en-US" altLang="ja-JP" sz="2400" dirty="0" smtClean="0"/>
            </a:br>
            <a:r>
              <a:rPr lang="en-US" altLang="ja-JP" sz="2400" dirty="0" smtClean="0"/>
              <a:t/>
            </a:r>
            <a:br>
              <a:rPr lang="en-US" altLang="ja-JP" sz="2400" dirty="0" smtClean="0"/>
            </a:br>
            <a:r>
              <a:rPr lang="ja-JP" altLang="en-US" sz="1000" dirty="0" smtClean="0"/>
              <a:t>写真　百瀬修平さん</a:t>
            </a:r>
            <a:endParaRPr lang="ja-JP" altLang="en-US" sz="1000" dirty="0"/>
          </a:p>
        </p:txBody>
      </p:sp>
      <p:pic>
        <p:nvPicPr>
          <p:cNvPr id="4" name="コンテンツ プレースホルダ 3" descr="大宮へん.jpg"/>
          <p:cNvPicPr>
            <a:picLocks noGrp="1" noChangeAspect="1"/>
          </p:cNvPicPr>
          <p:nvPr>
            <p:ph idx="4294967295"/>
          </p:nvPr>
        </p:nvPicPr>
        <p:blipFill>
          <a:blip r:embed="rId2"/>
          <a:srcRect l="-27824" r="-27824"/>
          <a:stretch>
            <a:fillRect/>
          </a:stretch>
        </p:blipFill>
        <p:spPr>
          <a:xfrm>
            <a:off x="457200" y="1066800"/>
            <a:ext cx="8229600" cy="3962400"/>
          </a:xfrm>
        </p:spPr>
      </p:pic>
      <p:sp>
        <p:nvSpPr>
          <p:cNvPr id="5" name="タイトル 1"/>
          <p:cNvSpPr txBox="1">
            <a:spLocks/>
          </p:cNvSpPr>
          <p:nvPr/>
        </p:nvSpPr>
        <p:spPr>
          <a:xfrm>
            <a:off x="457200" y="53340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7500" lnSpcReduction="20000"/>
          </a:bodyPr>
          <a:lstStyle/>
          <a:p>
            <a:pPr lvl="0">
              <a:spcBef>
                <a:spcPct val="0"/>
              </a:spcBef>
              <a:defRPr/>
            </a:pPr>
            <a:r>
              <a:rPr kumimoji="1" lang="ja-JP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ＭＳ Ｐゴシック"/>
                <a:ea typeface="+mj-ea"/>
                <a:cs typeface="+mj-cs"/>
              </a:rPr>
              <a:t>　　</a:t>
            </a:r>
            <a:r>
              <a:rPr kumimoji="1" lang="ja-JP" altLang="en-US" sz="5333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ＭＳ Ｐゴシック"/>
                <a:ea typeface="+mj-ea"/>
                <a:cs typeface="+mj-cs"/>
              </a:rPr>
              <a:t>　　</a:t>
            </a:r>
            <a:r>
              <a:rPr lang="ja-JP" altLang="en-US" sz="5333" dirty="0" smtClean="0">
                <a:ea typeface="ヒラギノ角ゴ Pro W3"/>
              </a:rPr>
              <a:t>列を作って走る！</a:t>
            </a:r>
            <a:r>
              <a:rPr kumimoji="1" lang="en-US" altLang="ja-JP" sz="2182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ＭＳ Ｐゴシック"/>
                <a:ea typeface="ヒラギノ角ゴ Pro W3"/>
                <a:cs typeface="+mj-cs"/>
              </a:rPr>
              <a:t>2012</a:t>
            </a:r>
            <a:r>
              <a:rPr kumimoji="1" lang="ja-JP" altLang="en-US" sz="2182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ＭＳ Ｐゴシック"/>
                <a:ea typeface="ヒラギノ角ゴ Pro W3"/>
                <a:cs typeface="+mj-cs"/>
              </a:rPr>
              <a:t>年</a:t>
            </a:r>
            <a:r>
              <a:rPr kumimoji="1" lang="en-US" altLang="ja-JP" sz="2182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ＭＳ Ｐゴシック"/>
                <a:ea typeface="ヒラギノ角ゴ Pro W3"/>
                <a:cs typeface="+mj-cs"/>
              </a:rPr>
              <a:t>1</a:t>
            </a:r>
            <a:r>
              <a:rPr kumimoji="1" lang="ja-JP" altLang="en-US" sz="2182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ＭＳ Ｐゴシック"/>
                <a:ea typeface="ヒラギノ角ゴ Pro W3"/>
                <a:cs typeface="+mj-cs"/>
              </a:rPr>
              <a:t>月</a:t>
            </a:r>
            <a:r>
              <a:rPr kumimoji="1" lang="en-US" altLang="ja-JP" sz="2182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ＭＳ Ｐゴシック"/>
                <a:ea typeface="ヒラギノ角ゴ Pro W3"/>
                <a:cs typeface="+mj-cs"/>
              </a:rPr>
              <a:t>29</a:t>
            </a:r>
            <a:r>
              <a:rPr kumimoji="1" lang="ja-JP" altLang="en-US" sz="2182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ＭＳ Ｐゴシック"/>
                <a:ea typeface="ヒラギノ角ゴ Pro W3"/>
                <a:cs typeface="+mj-cs"/>
              </a:rPr>
              <a:t>日</a:t>
            </a:r>
            <a:r>
              <a:rPr kumimoji="1" lang="en-US" altLang="ja-JP" sz="2182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ＭＳ Ｐゴシック"/>
                <a:ea typeface="ヒラギノ角ゴ Pro W3"/>
                <a:cs typeface="+mj-cs"/>
              </a:rPr>
              <a:t> </a:t>
            </a:r>
            <a:r>
              <a:rPr kumimoji="1" lang="ja-JP" altLang="en-US" sz="2182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ＭＳ Ｐゴシック"/>
                <a:ea typeface="ヒラギノ角ゴ Pro W3"/>
                <a:cs typeface="+mj-cs"/>
              </a:rPr>
              <a:t>荒川沿い</a:t>
            </a:r>
            <a:r>
              <a:rPr kumimoji="1" lang="en-US" altLang="ja-JP" sz="2182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ＭＳ Ｐゴシック"/>
                <a:ea typeface="ヒラギノ角ゴ Pro W3"/>
                <a:cs typeface="+mj-cs"/>
              </a:rPr>
              <a:t> </a:t>
            </a:r>
            <a:r>
              <a:rPr kumimoji="1" lang="ja-JP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ＭＳ Ｐゴシック"/>
                <a:ea typeface="+mj-ea"/>
                <a:cs typeface="+mj-cs"/>
              </a:rPr>
              <a:t>　　</a:t>
            </a:r>
            <a:endParaRPr lang="en-US" altLang="ja-JP" sz="1231" dirty="0" smtClean="0">
              <a:latin typeface="ＭＳ Ｐゴシック"/>
              <a:ea typeface="+mj-ea"/>
              <a:cs typeface="+mj-cs"/>
            </a:endParaRPr>
          </a:p>
          <a:p>
            <a:pPr lvl="0">
              <a:spcBef>
                <a:spcPct val="0"/>
              </a:spcBef>
              <a:defRPr/>
            </a:pP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ＭＳ Ｐゴシック"/>
                <a:ea typeface="+mj-ea"/>
                <a:cs typeface="+mj-cs"/>
              </a:rPr>
              <a:t/>
            </a:r>
            <a:b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ＭＳ Ｐゴシック"/>
                <a:ea typeface="+mj-ea"/>
                <a:cs typeface="+mj-cs"/>
              </a:rPr>
            </a:b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ＭＳ Ｐゴシック"/>
                <a:ea typeface="+mj-ea"/>
                <a:cs typeface="+mj-cs"/>
              </a:rPr>
              <a:t/>
            </a:r>
            <a:b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ＭＳ Ｐゴシック"/>
                <a:ea typeface="+mj-ea"/>
                <a:cs typeface="+mj-cs"/>
              </a:rPr>
            </a:b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ＭＳ Ｐゴシック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idx="4294967295"/>
          </p:nvPr>
        </p:nvSpPr>
        <p:spPr>
          <a:xfrm>
            <a:off x="609600" y="1676400"/>
            <a:ext cx="8229600" cy="1143000"/>
          </a:xfrm>
        </p:spPr>
        <p:txBody>
          <a:bodyPr>
            <a:noAutofit/>
          </a:bodyPr>
          <a:lstStyle/>
          <a:p>
            <a:pPr algn="l"/>
            <a:r>
              <a:rPr lang="en-US" altLang="ja-JP" sz="4400" dirty="0" smtClean="0">
                <a:solidFill>
                  <a:srgbClr val="0000FF"/>
                </a:solidFill>
                <a:ea typeface="ヒラギノ角ゴ Pro W3"/>
              </a:rPr>
              <a:t>◆</a:t>
            </a:r>
            <a:r>
              <a:rPr lang="ja-JP" altLang="en-US" sz="5900" dirty="0" smtClean="0">
                <a:solidFill>
                  <a:srgbClr val="0000FF"/>
                </a:solidFill>
                <a:ea typeface="ヒラギノ角ゴ Pro W3"/>
              </a:rPr>
              <a:t>ありがたい</a:t>
            </a:r>
            <a:r>
              <a:rPr lang="en-US" altLang="ja-JP" sz="5900" dirty="0" smtClean="0">
                <a:solidFill>
                  <a:srgbClr val="0000FF"/>
                </a:solidFill>
                <a:ea typeface="ヒラギノ角ゴ Pro W3"/>
              </a:rPr>
              <a:t/>
            </a:r>
            <a:br>
              <a:rPr lang="en-US" altLang="ja-JP" sz="5900" dirty="0" smtClean="0">
                <a:solidFill>
                  <a:srgbClr val="0000FF"/>
                </a:solidFill>
                <a:ea typeface="ヒラギノ角ゴ Pro W3"/>
              </a:rPr>
            </a:br>
            <a:r>
              <a:rPr lang="ja-JP" altLang="en-US" sz="5900" dirty="0" smtClean="0">
                <a:solidFill>
                  <a:srgbClr val="0000FF"/>
                </a:solidFill>
                <a:ea typeface="ヒラギノ角ゴ Pro W3"/>
              </a:rPr>
              <a:t>　近所の自転車屋さん</a:t>
            </a:r>
            <a:endParaRPr lang="ja-JP" altLang="en-US" sz="5900" dirty="0">
              <a:solidFill>
                <a:srgbClr val="0000FF"/>
              </a:solidFill>
              <a:ea typeface="ヒラギノ角ゴ Pro W3"/>
            </a:endParaRP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4294967295"/>
          </p:nvPr>
        </p:nvSpPr>
        <p:spPr>
          <a:xfrm>
            <a:off x="609600" y="3352800"/>
            <a:ext cx="8229600" cy="45259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altLang="ja-JP" sz="4400" dirty="0" smtClean="0">
                <a:solidFill>
                  <a:srgbClr val="0000FF"/>
                </a:solidFill>
              </a:rPr>
              <a:t>◆</a:t>
            </a:r>
            <a:r>
              <a:rPr lang="ja-JP" altLang="en-US" sz="4400" dirty="0" smtClean="0">
                <a:solidFill>
                  <a:srgbClr val="0000FF"/>
                </a:solidFill>
                <a:ea typeface="ヒラギノ角ゴ Pro W3"/>
              </a:rPr>
              <a:t>「</a:t>
            </a:r>
            <a:r>
              <a:rPr lang="ja-JP" altLang="en-US" sz="5900" dirty="0" smtClean="0">
                <a:solidFill>
                  <a:srgbClr val="0000FF"/>
                </a:solidFill>
                <a:ea typeface="ヒラギノ角ゴ Pro W3"/>
              </a:rPr>
              <a:t>主婦」が走るために</a:t>
            </a:r>
            <a:endParaRPr lang="ja-JP" altLang="en-US" sz="5900" dirty="0">
              <a:solidFill>
                <a:srgbClr val="0000FF"/>
              </a:solidFill>
              <a:ea typeface="ヒラギノ角ゴ Pro W3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4036" y="4800601"/>
            <a:ext cx="1085406" cy="14360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idx="4294967295"/>
          </p:nvPr>
        </p:nvSpPr>
        <p:spPr>
          <a:xfrm>
            <a:off x="762000" y="5638800"/>
            <a:ext cx="8229600" cy="579438"/>
          </a:xfrm>
        </p:spPr>
        <p:txBody>
          <a:bodyPr>
            <a:noAutofit/>
          </a:bodyPr>
          <a:lstStyle/>
          <a:p>
            <a:pPr algn="l">
              <a:lnSpc>
                <a:spcPct val="80000"/>
              </a:lnSpc>
            </a:pPr>
            <a:r>
              <a:rPr lang="ja-JP" altLang="en-US" sz="2400" dirty="0" smtClean="0">
                <a:ea typeface="ヒラギノ角ゴ Pro W3"/>
              </a:rPr>
              <a:t>キルギス</a:t>
            </a:r>
            <a:r>
              <a:rPr lang="en-US" altLang="ja-JP" sz="2400" dirty="0" smtClean="0">
                <a:ea typeface="ヒラギノ角ゴ Pro W3"/>
              </a:rPr>
              <a:t>① </a:t>
            </a:r>
            <a:r>
              <a:rPr lang="ja-JP" altLang="en-US" sz="2400" dirty="0" smtClean="0">
                <a:ea typeface="ヒラギノ角ゴ Pro W3"/>
              </a:rPr>
              <a:t>前</a:t>
            </a:r>
            <a:r>
              <a:rPr lang="ja-JP" altLang="en-US" sz="2400" dirty="0" smtClean="0">
                <a:solidFill>
                  <a:schemeClr val="tx1">
                    <a:lumMod val="95000"/>
                  </a:schemeClr>
                </a:solidFill>
                <a:ea typeface="ヒラギノ角ゴ Pro W3"/>
              </a:rPr>
              <a:t>後に</a:t>
            </a:r>
            <a:r>
              <a:rPr lang="en-US" altLang="ja-JP" sz="2400" dirty="0" smtClean="0">
                <a:solidFill>
                  <a:schemeClr val="tx1">
                    <a:lumMod val="95000"/>
                  </a:schemeClr>
                </a:solidFill>
                <a:ea typeface="ヒラギノ角ゴ Pro W3"/>
              </a:rPr>
              <a:t>4000</a:t>
            </a:r>
            <a:r>
              <a:rPr lang="en-US" altLang="ja-JP" sz="2400" dirty="0" smtClean="0">
                <a:ea typeface="ヒラギノ角ゴ Pro W3"/>
              </a:rPr>
              <a:t>〜5000</a:t>
            </a:r>
            <a:r>
              <a:rPr lang="ja-JP" altLang="en-US" sz="2400" dirty="0" smtClean="0">
                <a:ea typeface="ヒラギノ角ゴ Pro W3"/>
              </a:rPr>
              <a:t>ｍ級の山々</a:t>
            </a:r>
            <a:endParaRPr lang="ja-JP" altLang="en-US" sz="2400" dirty="0">
              <a:ea typeface="ヒラギノ角ゴ Pro W3"/>
            </a:endParaRPr>
          </a:p>
        </p:txBody>
      </p:sp>
      <p:sp>
        <p:nvSpPr>
          <p:cNvPr id="4" name="タイトル 1"/>
          <p:cNvSpPr txBox="1">
            <a:spLocks/>
          </p:cNvSpPr>
          <p:nvPr/>
        </p:nvSpPr>
        <p:spPr>
          <a:xfrm>
            <a:off x="6858000" y="5257800"/>
            <a:ext cx="1828800" cy="457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ＭＳ Ｐゴシック"/>
                <a:ea typeface="+mj-ea"/>
                <a:cs typeface="+mj-cs"/>
              </a:rPr>
              <a:t>　　　　　　　　　　　　　　　　　　　　　　　　　　　　　　　　　　　</a:t>
            </a:r>
            <a:r>
              <a:rPr kumimoji="1" lang="ja-JP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ＭＳ Ｐゴシック"/>
                <a:ea typeface="+mj-ea"/>
                <a:cs typeface="+mj-cs"/>
              </a:rPr>
              <a:t>　写真　前田種雄さん</a:t>
            </a:r>
            <a:endParaRPr kumimoji="1" lang="ja-JP" altLang="en-US" sz="1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ＭＳ Ｐゴシック"/>
              <a:ea typeface="+mj-ea"/>
              <a:cs typeface="+mj-cs"/>
            </a:endParaRPr>
          </a:p>
        </p:txBody>
      </p:sp>
      <p:pic>
        <p:nvPicPr>
          <p:cNvPr id="5" name="図 4" descr="DSC0363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332656"/>
            <a:ext cx="7740352" cy="51512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idx="4294967295"/>
          </p:nvPr>
        </p:nvSpPr>
        <p:spPr>
          <a:xfrm>
            <a:off x="762000" y="5143500"/>
            <a:ext cx="8229600" cy="1143000"/>
          </a:xfrm>
        </p:spPr>
        <p:txBody>
          <a:bodyPr>
            <a:normAutofit/>
          </a:bodyPr>
          <a:lstStyle/>
          <a:p>
            <a:pPr algn="l">
              <a:lnSpc>
                <a:spcPct val="80000"/>
              </a:lnSpc>
              <a:spcBef>
                <a:spcPts val="0"/>
              </a:spcBef>
            </a:pPr>
            <a:r>
              <a:rPr lang="ja-JP" altLang="en-US" sz="2400" dirty="0" smtClean="0">
                <a:ea typeface="ヒラギノ角ゴ Pro W3"/>
              </a:rPr>
              <a:t>キルギス</a:t>
            </a:r>
            <a:r>
              <a:rPr lang="en-US" altLang="ja-JP" sz="2400" dirty="0" smtClean="0">
                <a:ea typeface="ヒラギノ角ゴ Pro W3"/>
              </a:rPr>
              <a:t>② </a:t>
            </a:r>
            <a:r>
              <a:rPr lang="ja-JP" altLang="en-US" sz="2400" dirty="0" smtClean="0">
                <a:ea typeface="ヒラギノ角ゴ Pro W3"/>
              </a:rPr>
              <a:t>標高</a:t>
            </a:r>
            <a:r>
              <a:rPr lang="en-US" altLang="ja-JP" sz="2400" dirty="0" smtClean="0">
                <a:ea typeface="ヒラギノ角ゴ Pro W3"/>
              </a:rPr>
              <a:t>1500</a:t>
            </a:r>
            <a:r>
              <a:rPr lang="ja-JP" altLang="en-US" sz="2400" dirty="0" smtClean="0">
                <a:ea typeface="ヒラギノ角ゴ Pro W3"/>
              </a:rPr>
              <a:t>ｍにあるイシククル湖</a:t>
            </a:r>
            <a:endParaRPr lang="ja-JP" altLang="en-US" sz="2400" dirty="0">
              <a:ea typeface="ヒラギノ角ゴ Pro W3"/>
            </a:endParaRPr>
          </a:p>
        </p:txBody>
      </p:sp>
      <p:sp>
        <p:nvSpPr>
          <p:cNvPr id="4" name="タイトル 1"/>
          <p:cNvSpPr txBox="1">
            <a:spLocks/>
          </p:cNvSpPr>
          <p:nvPr/>
        </p:nvSpPr>
        <p:spPr>
          <a:xfrm>
            <a:off x="6781800" y="5562600"/>
            <a:ext cx="1828800" cy="457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ＭＳ Ｐゴシック"/>
                <a:ea typeface="+mj-ea"/>
                <a:cs typeface="+mj-cs"/>
              </a:rPr>
              <a:t>　　　　　　　　　　　　　　　　　　　　　　　　　　　　　　　　　　　</a:t>
            </a:r>
            <a:r>
              <a:rPr kumimoji="1" lang="ja-JP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ＭＳ Ｐゴシック"/>
                <a:ea typeface="+mj-ea"/>
                <a:cs typeface="+mj-cs"/>
              </a:rPr>
              <a:t>　写真　前田種雄さん</a:t>
            </a:r>
            <a:endParaRPr kumimoji="1" lang="ja-JP" altLang="en-US" sz="1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ＭＳ Ｐゴシック"/>
              <a:ea typeface="+mj-ea"/>
              <a:cs typeface="+mj-cs"/>
            </a:endParaRPr>
          </a:p>
        </p:txBody>
      </p:sp>
      <p:pic>
        <p:nvPicPr>
          <p:cNvPr id="5" name="図 4" descr="DSC03646_R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432789"/>
            <a:ext cx="7986464" cy="53157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38200" y="381000"/>
            <a:ext cx="73152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正方形/長方形 3"/>
          <p:cNvSpPr/>
          <p:nvPr/>
        </p:nvSpPr>
        <p:spPr>
          <a:xfrm>
            <a:off x="838200" y="6115110"/>
            <a:ext cx="77724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ja-JP" altLang="en-US" sz="2400" dirty="0" smtClean="0">
                <a:latin typeface="ＭＳ Ｐゴシック"/>
                <a:ea typeface="ヒラギノ角ゴ Pro W3"/>
              </a:rPr>
              <a:t>キルギス</a:t>
            </a:r>
            <a:r>
              <a:rPr lang="en-US" altLang="ja-JP" sz="2400" dirty="0" smtClean="0">
                <a:latin typeface="ＭＳ Ｐゴシック"/>
                <a:ea typeface="ヒラギノ角ゴ Pro W3"/>
              </a:rPr>
              <a:t>③ </a:t>
            </a:r>
            <a:r>
              <a:rPr lang="ja-JP" altLang="en-US" sz="2400" dirty="0" smtClean="0">
                <a:latin typeface="ＭＳ Ｐゴシック"/>
                <a:ea typeface="ヒラギノ角ゴ Pro W3"/>
              </a:rPr>
              <a:t>湖一周サイクリング</a:t>
            </a:r>
            <a:r>
              <a:rPr lang="en-US" altLang="ja-JP" sz="2400" dirty="0" smtClean="0">
                <a:latin typeface="ＭＳ Ｐゴシック"/>
                <a:ea typeface="ヒラギノ角ゴ Pro W3"/>
              </a:rPr>
              <a:t>  10</a:t>
            </a:r>
            <a:r>
              <a:rPr lang="ja-JP" altLang="en-US" sz="2400" dirty="0" smtClean="0">
                <a:latin typeface="ＭＳ Ｐゴシック"/>
                <a:ea typeface="ヒラギノ角ゴ Pro W3"/>
              </a:rPr>
              <a:t>キロごとに休憩</a:t>
            </a:r>
            <a:endParaRPr lang="ja-JP" altLang="en-US" sz="2400" dirty="0">
              <a:latin typeface="ＭＳ Ｐゴシック"/>
              <a:ea typeface="ヒラギノ角ゴ Pro W3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533400" y="5562600"/>
            <a:ext cx="7772400" cy="990600"/>
          </a:xfrm>
        </p:spPr>
        <p:txBody>
          <a:bodyPr>
            <a:normAutofit/>
          </a:bodyPr>
          <a:lstStyle/>
          <a:p>
            <a:pPr algn="l"/>
            <a:r>
              <a:rPr lang="ja-JP" altLang="en-US" sz="2400" dirty="0" smtClean="0">
                <a:ea typeface="ヒラギノ角ゴ Pro W3"/>
              </a:rPr>
              <a:t>　　キルギス</a:t>
            </a:r>
            <a:r>
              <a:rPr lang="en-US" altLang="ja-JP" sz="2400" dirty="0" smtClean="0">
                <a:ea typeface="ヒラギノ角ゴ Pro W3"/>
              </a:rPr>
              <a:t>④ </a:t>
            </a:r>
            <a:r>
              <a:rPr lang="ja-JP" altLang="en-US" sz="2400" dirty="0" smtClean="0">
                <a:ea typeface="ヒラギノ角ゴ Pro W3"/>
              </a:rPr>
              <a:t>湖に沿うポプラやヤナギの並木道　　</a:t>
            </a:r>
            <a:endParaRPr lang="ja-JP" altLang="en-US" sz="2400" dirty="0">
              <a:ea typeface="ヒラギノ角ゴ Pro W3"/>
            </a:endParaRPr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0" y="228600"/>
            <a:ext cx="7620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85800" y="4724400"/>
            <a:ext cx="7929067" cy="1752600"/>
          </a:xfrm>
        </p:spPr>
        <p:txBody>
          <a:bodyPr>
            <a:normAutofit/>
          </a:bodyPr>
          <a:lstStyle/>
          <a:p>
            <a:r>
              <a:rPr lang="ja-JP" altLang="en-US" sz="2400" dirty="0" smtClean="0">
                <a:ea typeface="ヒラギノ角ゴ Pro W3"/>
              </a:rPr>
              <a:t>キルギス</a:t>
            </a:r>
            <a:r>
              <a:rPr lang="en-US" altLang="ja-JP" sz="2400" dirty="0" smtClean="0">
                <a:ea typeface="ヒラギノ角ゴ Pro W3"/>
              </a:rPr>
              <a:t>⑤</a:t>
            </a:r>
            <a:r>
              <a:rPr lang="ja-JP" altLang="en-US" sz="2400" dirty="0" smtClean="0">
                <a:ea typeface="ヒラギノ角ゴ Pro W3"/>
              </a:rPr>
              <a:t>　標高</a:t>
            </a:r>
            <a:r>
              <a:rPr lang="en-US" altLang="ja-JP" sz="2400" dirty="0" smtClean="0">
                <a:ea typeface="ヒラギノ角ゴ Pro W3"/>
              </a:rPr>
              <a:t>3800</a:t>
            </a:r>
            <a:r>
              <a:rPr lang="ja-JP" altLang="en-US" sz="2400" dirty="0" smtClean="0">
                <a:ea typeface="ヒラギノ角ゴ Pro W3"/>
              </a:rPr>
              <a:t>ｍアラベル盆地から下る</a:t>
            </a:r>
            <a:endParaRPr lang="ja-JP" altLang="en-US" sz="2400" dirty="0">
              <a:ea typeface="ヒラギノ角ゴ Pro W3"/>
            </a:endParaRPr>
          </a:p>
        </p:txBody>
      </p:sp>
      <p:sp>
        <p:nvSpPr>
          <p:cNvPr id="4" name="タイトル 1"/>
          <p:cNvSpPr txBox="1">
            <a:spLocks/>
          </p:cNvSpPr>
          <p:nvPr/>
        </p:nvSpPr>
        <p:spPr>
          <a:xfrm>
            <a:off x="5247184" y="5684838"/>
            <a:ext cx="3200400" cy="4111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47500" lnSpcReduction="20000"/>
          </a:bodyPr>
          <a:lstStyle/>
          <a:p>
            <a:pPr lvl="0" algn="ctr">
              <a:spcBef>
                <a:spcPct val="0"/>
              </a:spcBef>
              <a:defRPr/>
            </a:pPr>
            <a:r>
              <a:rPr kumimoji="1" lang="ja-JP" altLang="en-US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ＭＳ Ｐゴシック"/>
                <a:ea typeface="+mj-ea"/>
                <a:cs typeface="+mj-cs"/>
              </a:rPr>
              <a:t>　　　　　　　　　　　　</a:t>
            </a:r>
            <a:r>
              <a:rPr kumimoji="1" lang="ja-JP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ＭＳ Ｐゴシック"/>
                <a:ea typeface="+mj-ea"/>
                <a:cs typeface="+mj-cs"/>
              </a:rPr>
              <a:t>　</a:t>
            </a:r>
            <a:r>
              <a:rPr kumimoji="1" lang="ja-JP" altLang="en-US" sz="275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ＭＳ Ｐゴシック"/>
                <a:ea typeface="+mj-ea"/>
                <a:cs typeface="+mj-cs"/>
              </a:rPr>
              <a:t>写真　前田種雄さん</a:t>
            </a:r>
            <a:endParaRPr kumimoji="1" lang="ja-JP" altLang="en-US" sz="275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ＭＳ Ｐゴシック"/>
              <a:ea typeface="+mj-ea"/>
              <a:cs typeface="+mj-cs"/>
            </a:endParaRPr>
          </a:p>
        </p:txBody>
      </p:sp>
      <p:pic>
        <p:nvPicPr>
          <p:cNvPr id="5" name="図 4" descr="DSC03922_R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588017"/>
            <a:ext cx="7761784" cy="516624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idx="4294967295"/>
          </p:nvPr>
        </p:nvSpPr>
        <p:spPr>
          <a:xfrm>
            <a:off x="457200" y="5638800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ja-JP" sz="1600" dirty="0" smtClean="0">
                <a:ea typeface="ヒラギノ角ゴ Pro W3"/>
              </a:rPr>
              <a:t>2012</a:t>
            </a:r>
            <a:r>
              <a:rPr lang="ja-JP" altLang="en-US" sz="1600" dirty="0" smtClean="0">
                <a:ea typeface="ヒラギノ角ゴ Pro W3"/>
              </a:rPr>
              <a:t>年</a:t>
            </a:r>
            <a:r>
              <a:rPr lang="en-US" altLang="ja-JP" sz="1600" dirty="0" smtClean="0">
                <a:ea typeface="ヒラギノ角ゴ Pro W3"/>
              </a:rPr>
              <a:t>1</a:t>
            </a:r>
            <a:r>
              <a:rPr lang="ja-JP" altLang="en-US" sz="1600" dirty="0" smtClean="0">
                <a:ea typeface="ヒラギノ角ゴ Pro W3"/>
              </a:rPr>
              <a:t>月</a:t>
            </a:r>
            <a:r>
              <a:rPr lang="en-US" altLang="ja-JP" sz="1600" dirty="0" smtClean="0">
                <a:ea typeface="ヒラギノ角ゴ Pro W3"/>
              </a:rPr>
              <a:t>29</a:t>
            </a:r>
            <a:r>
              <a:rPr lang="ja-JP" altLang="en-US" sz="1600" dirty="0" smtClean="0">
                <a:ea typeface="ヒラギノ角ゴ Pro W3"/>
              </a:rPr>
              <a:t>日</a:t>
            </a:r>
            <a:r>
              <a:rPr lang="en-US" altLang="ja-JP" sz="2000" dirty="0" smtClean="0">
                <a:ea typeface="ヒラギノ角ゴ Pro W3"/>
              </a:rPr>
              <a:t> </a:t>
            </a:r>
            <a:r>
              <a:rPr lang="ja-JP" altLang="en-US" sz="2000" dirty="0" smtClean="0">
                <a:ea typeface="ヒラギノ角ゴ Pro W3"/>
              </a:rPr>
              <a:t>シルクロード雑学大学</a:t>
            </a:r>
            <a:r>
              <a:rPr lang="en-US" altLang="ja-JP" sz="2000" dirty="0" smtClean="0">
                <a:ea typeface="ヒラギノ角ゴ Pro W3"/>
              </a:rPr>
              <a:t> </a:t>
            </a:r>
            <a:r>
              <a:rPr lang="ja-JP" altLang="en-US" sz="1600" dirty="0" smtClean="0">
                <a:ea typeface="ヒラギノ角ゴ Pro W3"/>
              </a:rPr>
              <a:t>第６回</a:t>
            </a:r>
            <a:r>
              <a:rPr lang="en-US" altLang="ja-JP" sz="1600" dirty="0" smtClean="0">
                <a:ea typeface="ヒラギノ角ゴ Pro W3"/>
              </a:rPr>
              <a:t> </a:t>
            </a:r>
            <a:r>
              <a:rPr lang="ja-JP" altLang="en-US" sz="2000" dirty="0" smtClean="0">
                <a:ea typeface="ヒラギノ角ゴ Pro W3"/>
              </a:rPr>
              <a:t>走ろう会</a:t>
            </a:r>
            <a:r>
              <a:rPr lang="en-US" altLang="ja-JP" sz="1600" dirty="0" smtClean="0">
                <a:ea typeface="ヒラギノ角ゴ Pro W3"/>
              </a:rPr>
              <a:t/>
            </a:r>
            <a:br>
              <a:rPr lang="en-US" altLang="ja-JP" sz="1600" dirty="0" smtClean="0">
                <a:ea typeface="ヒラギノ角ゴ Pro W3"/>
              </a:rPr>
            </a:br>
            <a:r>
              <a:rPr lang="ja-JP" altLang="en-US" sz="2800" dirty="0" smtClean="0">
                <a:ea typeface="ヒラギノ角ゴ Pro W3"/>
              </a:rPr>
              <a:t>荒川沿いサイクリングロードを走行中</a:t>
            </a:r>
            <a:r>
              <a:rPr lang="en-US" altLang="ja-JP" sz="1600" dirty="0" smtClean="0"/>
              <a:t/>
            </a:r>
            <a:br>
              <a:rPr lang="en-US" altLang="ja-JP" sz="1600" dirty="0" smtClean="0"/>
            </a:br>
            <a:endParaRPr lang="ja-JP" altLang="en-US" sz="1600" dirty="0"/>
          </a:p>
        </p:txBody>
      </p:sp>
      <p:pic>
        <p:nvPicPr>
          <p:cNvPr id="4" name="コンテンツ プレースホルダ 3" descr="２０１２０１２９荒川.jpg"/>
          <p:cNvPicPr>
            <a:picLocks noGrp="1" noChangeAspect="1"/>
          </p:cNvPicPr>
          <p:nvPr>
            <p:ph idx="4294967295"/>
          </p:nvPr>
        </p:nvPicPr>
        <p:blipFill>
          <a:blip r:embed="rId2"/>
          <a:srcRect l="-18133" r="-18133"/>
          <a:stretch>
            <a:fillRect/>
          </a:stretch>
        </p:blipFill>
        <p:spPr>
          <a:xfrm>
            <a:off x="457200" y="838200"/>
            <a:ext cx="8229600" cy="4525963"/>
          </a:xfrm>
        </p:spPr>
      </p:pic>
      <p:sp>
        <p:nvSpPr>
          <p:cNvPr id="5" name="正方形/長方形 4"/>
          <p:cNvSpPr/>
          <p:nvPr/>
        </p:nvSpPr>
        <p:spPr>
          <a:xfrm>
            <a:off x="6096000" y="561201"/>
            <a:ext cx="25908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1200" dirty="0" smtClean="0">
                <a:latin typeface="ＭＳ Ｐゴシック"/>
              </a:rPr>
              <a:t>写真　百瀬修平さん</a:t>
            </a:r>
            <a:endParaRPr lang="ja-JP" altLang="en-US" sz="1200" dirty="0">
              <a:latin typeface="ＭＳ Ｐゴシック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idx="4294967295"/>
          </p:nvPr>
        </p:nvSpPr>
        <p:spPr>
          <a:xfrm>
            <a:off x="609600" y="1066800"/>
            <a:ext cx="7924800" cy="1651000"/>
          </a:xfrm>
        </p:spPr>
        <p:txBody>
          <a:bodyPr>
            <a:noAutofit/>
          </a:bodyPr>
          <a:lstStyle/>
          <a:p>
            <a:pPr algn="l"/>
            <a:r>
              <a:rPr lang="en-US" altLang="ja-JP" sz="4000" dirty="0" smtClean="0">
                <a:solidFill>
                  <a:srgbClr val="0000FF"/>
                </a:solidFill>
              </a:rPr>
              <a:t>◆</a:t>
            </a:r>
            <a:r>
              <a:rPr lang="ja-JP" altLang="en-US" sz="5900" dirty="0" smtClean="0">
                <a:solidFill>
                  <a:srgbClr val="0000FF"/>
                </a:solidFill>
                <a:ea typeface="ヒラギノ角ゴ Pro W3"/>
              </a:rPr>
              <a:t>きっかけ</a:t>
            </a:r>
            <a:r>
              <a:rPr lang="en-US" altLang="ja-JP" sz="5900" dirty="0" smtClean="0">
                <a:ea typeface="ヒラギノ角ゴ Pro W3"/>
              </a:rPr>
              <a:t/>
            </a:r>
            <a:br>
              <a:rPr lang="en-US" altLang="ja-JP" sz="5900" dirty="0" smtClean="0">
                <a:ea typeface="ヒラギノ角ゴ Pro W3"/>
              </a:rPr>
            </a:br>
            <a:endParaRPr lang="ja-JP" altLang="en-US" sz="3200" dirty="0">
              <a:solidFill>
                <a:srgbClr val="FF0000"/>
              </a:solidFill>
              <a:ea typeface="ヒラギノ角ゴ Pro W3"/>
            </a:endParaRP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4294967295"/>
          </p:nvPr>
        </p:nvSpPr>
        <p:spPr>
          <a:xfrm>
            <a:off x="609600" y="3352800"/>
            <a:ext cx="8382000" cy="452755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altLang="ja-JP" sz="4000" dirty="0" smtClean="0">
                <a:solidFill>
                  <a:srgbClr val="0000FF"/>
                </a:solidFill>
                <a:ea typeface="ヒラギノ角ゴ Pro W3"/>
              </a:rPr>
              <a:t>◆</a:t>
            </a:r>
            <a:r>
              <a:rPr lang="ja-JP" altLang="en-US" sz="5900" dirty="0" smtClean="0">
                <a:solidFill>
                  <a:srgbClr val="0000FF"/>
                </a:solidFill>
                <a:ea typeface="ヒラギノ角ゴ Pro W3"/>
              </a:rPr>
              <a:t>スポーツタイプの</a:t>
            </a:r>
            <a:endParaRPr lang="en-US" altLang="ja-JP" sz="5900" dirty="0" smtClean="0">
              <a:solidFill>
                <a:srgbClr val="0000FF"/>
              </a:solidFill>
              <a:ea typeface="ヒラギノ角ゴ Pro W3"/>
            </a:endParaRPr>
          </a:p>
          <a:p>
            <a:pPr>
              <a:buNone/>
            </a:pPr>
            <a:r>
              <a:rPr lang="ja-JP" altLang="en-US" sz="5900" dirty="0" smtClean="0">
                <a:solidFill>
                  <a:srgbClr val="0000FF"/>
                </a:solidFill>
                <a:ea typeface="ヒラギノ角ゴ Pro W3"/>
              </a:rPr>
              <a:t>　　　自転車を買った</a:t>
            </a:r>
            <a:r>
              <a:rPr lang="ja-JP" altLang="en-US" sz="5900" dirty="0" smtClean="0"/>
              <a:t>　　　　　　　　　　　　　　</a:t>
            </a:r>
            <a:endParaRPr lang="ja-JP" altLang="en-US" sz="5900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4036" y="4800601"/>
            <a:ext cx="1085406" cy="14360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idx="4294967295"/>
          </p:nvPr>
        </p:nvSpPr>
        <p:spPr>
          <a:xfrm>
            <a:off x="685800" y="838200"/>
            <a:ext cx="8001000" cy="2071688"/>
          </a:xfrm>
        </p:spPr>
        <p:txBody>
          <a:bodyPr>
            <a:noAutofit/>
          </a:bodyPr>
          <a:lstStyle/>
          <a:p>
            <a:pPr algn="l"/>
            <a:r>
              <a:rPr lang="ja-JP" altLang="en-US" dirty="0" smtClean="0">
                <a:solidFill>
                  <a:srgbClr val="FF0000"/>
                </a:solidFill>
              </a:rPr>
              <a:t>　　</a:t>
            </a:r>
            <a:r>
              <a:rPr lang="en-US" altLang="ja-JP" dirty="0" smtClean="0">
                <a:solidFill>
                  <a:srgbClr val="FF0000"/>
                </a:solidFill>
              </a:rPr>
              <a:t/>
            </a:r>
            <a:br>
              <a:rPr lang="en-US" altLang="ja-JP" dirty="0" smtClean="0">
                <a:solidFill>
                  <a:srgbClr val="FF0000"/>
                </a:solidFill>
              </a:rPr>
            </a:br>
            <a:r>
              <a:rPr lang="en-US" altLang="ja-JP" sz="4400" dirty="0" smtClean="0">
                <a:solidFill>
                  <a:srgbClr val="0000FF"/>
                </a:solidFill>
                <a:ea typeface="ヒラギノ角ゴ Pro W3"/>
              </a:rPr>
              <a:t>◆</a:t>
            </a:r>
            <a:r>
              <a:rPr lang="ja-JP" altLang="en-US" sz="5900" dirty="0" smtClean="0">
                <a:solidFill>
                  <a:srgbClr val="0000FF"/>
                </a:solidFill>
                <a:ea typeface="ヒラギノ角ゴ Pro W3"/>
              </a:rPr>
              <a:t>キルギスの湖</a:t>
            </a:r>
            <a:r>
              <a:rPr lang="en-US" altLang="ja-JP" sz="5900" dirty="0" smtClean="0">
                <a:solidFill>
                  <a:srgbClr val="0000FF"/>
                </a:solidFill>
                <a:ea typeface="ヒラギノ角ゴ Pro W3"/>
              </a:rPr>
              <a:t/>
            </a:r>
            <a:br>
              <a:rPr lang="en-US" altLang="ja-JP" sz="5900" dirty="0" smtClean="0">
                <a:solidFill>
                  <a:srgbClr val="0000FF"/>
                </a:solidFill>
                <a:ea typeface="ヒラギノ角ゴ Pro W3"/>
              </a:rPr>
            </a:br>
            <a:r>
              <a:rPr lang="ja-JP" altLang="en-US" sz="5900" dirty="0" smtClean="0">
                <a:solidFill>
                  <a:srgbClr val="0000FF"/>
                </a:solidFill>
                <a:ea typeface="ヒラギノ角ゴ Pro W3"/>
              </a:rPr>
              <a:t>　一周サイクリング</a:t>
            </a:r>
            <a:r>
              <a:rPr lang="en-US" altLang="ja-JP" sz="5900" dirty="0" smtClean="0">
                <a:solidFill>
                  <a:srgbClr val="0000FF"/>
                </a:solidFill>
                <a:ea typeface="ヒラギノ角ゴ Pro W3"/>
              </a:rPr>
              <a:t>?!</a:t>
            </a:r>
            <a:endParaRPr lang="ja-JP" altLang="en-US" sz="5900" dirty="0">
              <a:solidFill>
                <a:srgbClr val="0000FF"/>
              </a:solidFill>
              <a:ea typeface="ヒラギノ角ゴ Pro W3"/>
            </a:endParaRP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4294967295"/>
          </p:nvPr>
        </p:nvSpPr>
        <p:spPr>
          <a:xfrm>
            <a:off x="762000" y="3657600"/>
            <a:ext cx="8229600" cy="2871788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buNone/>
            </a:pPr>
            <a:r>
              <a:rPr lang="en-US" altLang="ja-JP" sz="4400" dirty="0" smtClean="0">
                <a:solidFill>
                  <a:srgbClr val="0000FF"/>
                </a:solidFill>
                <a:ea typeface="ヒラギノ角ゴ Pro W3"/>
              </a:rPr>
              <a:t>◆</a:t>
            </a:r>
            <a:r>
              <a:rPr lang="ja-JP" altLang="en-US" sz="6000" dirty="0" smtClean="0">
                <a:solidFill>
                  <a:srgbClr val="0000FF"/>
                </a:solidFill>
                <a:ea typeface="ヒラギノ角ゴ Pro W3"/>
              </a:rPr>
              <a:t>長距離サイクリング</a:t>
            </a:r>
            <a:endParaRPr lang="en-US" altLang="ja-JP" sz="6000" dirty="0" smtClean="0">
              <a:solidFill>
                <a:srgbClr val="0000FF"/>
              </a:solidFill>
              <a:ea typeface="ヒラギノ角ゴ Pro W3"/>
            </a:endParaRPr>
          </a:p>
          <a:p>
            <a:pPr algn="ctr">
              <a:spcBef>
                <a:spcPts val="0"/>
              </a:spcBef>
              <a:buNone/>
            </a:pPr>
            <a:r>
              <a:rPr lang="ja-JP" altLang="en-US" sz="6000" dirty="0" smtClean="0">
                <a:solidFill>
                  <a:srgbClr val="0000FF"/>
                </a:solidFill>
                <a:ea typeface="ヒラギノ角ゴ Pro W3"/>
              </a:rPr>
              <a:t>　</a:t>
            </a:r>
            <a:r>
              <a:rPr lang="en-US" altLang="ja-JP" sz="6000" dirty="0" smtClean="0">
                <a:solidFill>
                  <a:srgbClr val="0000FF"/>
                </a:solidFill>
                <a:ea typeface="ヒラギノ角ゴ Pro W3"/>
              </a:rPr>
              <a:t> </a:t>
            </a:r>
            <a:r>
              <a:rPr lang="ja-JP" altLang="en-US" sz="6000" dirty="0" smtClean="0">
                <a:solidFill>
                  <a:srgbClr val="0000FF"/>
                </a:solidFill>
                <a:ea typeface="ヒラギノ角ゴ Pro W3"/>
              </a:rPr>
              <a:t>　　　デビュー</a:t>
            </a:r>
            <a:endParaRPr lang="en-US" altLang="ja-JP" sz="5900" dirty="0" smtClean="0">
              <a:solidFill>
                <a:srgbClr val="0000FF"/>
              </a:solidFill>
              <a:ea typeface="ヒラギノ角ゴ Pro W3"/>
            </a:endParaRPr>
          </a:p>
          <a:p>
            <a:endParaRPr lang="ja-JP" altLang="en-US" sz="5900" dirty="0"/>
          </a:p>
        </p:txBody>
      </p:sp>
      <p:sp>
        <p:nvSpPr>
          <p:cNvPr id="4" name="正方形/長方形 3"/>
          <p:cNvSpPr/>
          <p:nvPr/>
        </p:nvSpPr>
        <p:spPr>
          <a:xfrm>
            <a:off x="2783815" y="3244334"/>
            <a:ext cx="184666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altLang="ja-JP" dirty="0" smtClean="0">
              <a:latin typeface="ＭＳ Ｐゴシック"/>
            </a:endParaRPr>
          </a:p>
          <a:p>
            <a:endParaRPr lang="en-US" altLang="ja-JP" dirty="0" smtClean="0">
              <a:latin typeface="ＭＳ Ｐゴシック"/>
            </a:endParaRPr>
          </a:p>
          <a:p>
            <a:endParaRPr lang="en-US" altLang="ja-JP" dirty="0" smtClean="0">
              <a:latin typeface="ＭＳ Ｐゴシック"/>
            </a:endParaRPr>
          </a:p>
          <a:p>
            <a:endParaRPr lang="ja-JP" altLang="en-US" dirty="0">
              <a:latin typeface="ＭＳ Ｐゴシック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4036" y="4800601"/>
            <a:ext cx="1085406" cy="14360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idx="4294967295"/>
          </p:nvPr>
        </p:nvSpPr>
        <p:spPr>
          <a:xfrm>
            <a:off x="457200" y="838200"/>
            <a:ext cx="8229600" cy="2300287"/>
          </a:xfrm>
        </p:spPr>
        <p:txBody>
          <a:bodyPr>
            <a:noAutofit/>
          </a:bodyPr>
          <a:lstStyle/>
          <a:p>
            <a:pPr algn="l"/>
            <a:r>
              <a:rPr lang="ja-JP" altLang="en-US" sz="3200" dirty="0" smtClean="0">
                <a:solidFill>
                  <a:srgbClr val="0000FF"/>
                </a:solidFill>
                <a:ea typeface="ヒラギノ角ゴ Pro W3"/>
              </a:rPr>
              <a:t>　シルクロード雑学大学開催</a:t>
            </a:r>
            <a:r>
              <a:rPr lang="en-US" altLang="ja-JP" sz="3200" dirty="0" smtClean="0">
                <a:solidFill>
                  <a:srgbClr val="0000FF"/>
                </a:solidFill>
                <a:ea typeface="ヒラギノ角ゴ Pro W3"/>
              </a:rPr>
              <a:t/>
            </a:r>
            <a:br>
              <a:rPr lang="en-US" altLang="ja-JP" sz="3200" dirty="0" smtClean="0">
                <a:solidFill>
                  <a:srgbClr val="0000FF"/>
                </a:solidFill>
                <a:ea typeface="ヒラギノ角ゴ Pro W3"/>
              </a:rPr>
            </a:br>
            <a:r>
              <a:rPr lang="en-US" altLang="ja-JP" dirty="0" smtClean="0">
                <a:solidFill>
                  <a:srgbClr val="0000FF"/>
                </a:solidFill>
                <a:ea typeface="ヒラギノ角ゴ Pro W3"/>
              </a:rPr>
              <a:t>◆</a:t>
            </a:r>
            <a:r>
              <a:rPr lang="ja-JP" altLang="en-US" sz="5900" dirty="0" smtClean="0">
                <a:solidFill>
                  <a:srgbClr val="0000FF"/>
                </a:solidFill>
                <a:ea typeface="ヒラギノ角ゴ Pro W3"/>
              </a:rPr>
              <a:t>「走ろう会」に</a:t>
            </a:r>
            <a:r>
              <a:rPr lang="en-US" altLang="ja-JP" sz="5900" dirty="0" smtClean="0">
                <a:solidFill>
                  <a:srgbClr val="0000FF"/>
                </a:solidFill>
                <a:ea typeface="ヒラギノ角ゴ Pro W3"/>
              </a:rPr>
              <a:t/>
            </a:r>
            <a:br>
              <a:rPr lang="en-US" altLang="ja-JP" sz="5900" dirty="0" smtClean="0">
                <a:solidFill>
                  <a:srgbClr val="0000FF"/>
                </a:solidFill>
                <a:ea typeface="ヒラギノ角ゴ Pro W3"/>
              </a:rPr>
            </a:br>
            <a:r>
              <a:rPr lang="ja-JP" altLang="en-US" sz="5900" dirty="0" smtClean="0">
                <a:solidFill>
                  <a:srgbClr val="0000FF"/>
                </a:solidFill>
                <a:ea typeface="ヒラギノ角ゴ Pro W3"/>
              </a:rPr>
              <a:t>　　　　参加するには</a:t>
            </a:r>
            <a:endParaRPr lang="ja-JP" altLang="en-US" sz="5900" dirty="0">
              <a:solidFill>
                <a:srgbClr val="0000FF"/>
              </a:solidFill>
              <a:ea typeface="ヒラギノ角ゴ Pro W3"/>
            </a:endParaRP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4294967295"/>
          </p:nvPr>
        </p:nvSpPr>
        <p:spPr>
          <a:xfrm>
            <a:off x="2057400" y="4038600"/>
            <a:ext cx="7239000" cy="39163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ja-JP" altLang="en-US" sz="3200" dirty="0" smtClean="0">
                <a:ea typeface="ヒラギノ角ゴ Pro W3"/>
              </a:rPr>
              <a:t>１）自転車を準備する</a:t>
            </a:r>
            <a:endParaRPr lang="en-US" altLang="ja-JP" sz="3200" dirty="0" smtClean="0">
              <a:ea typeface="ヒラギノ角ゴ Pro W3"/>
            </a:endParaRPr>
          </a:p>
          <a:p>
            <a:pPr>
              <a:buNone/>
            </a:pPr>
            <a:r>
              <a:rPr lang="ja-JP" altLang="en-US" sz="3200" dirty="0" smtClean="0">
                <a:ea typeface="ヒラギノ角ゴ Pro W3"/>
              </a:rPr>
              <a:t>２）輪行ができるようにする</a:t>
            </a:r>
            <a:endParaRPr lang="ja-JP" altLang="en-US" sz="3200" dirty="0">
              <a:ea typeface="ヒラギノ角ゴ Pro W3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4036" y="4800601"/>
            <a:ext cx="1085406" cy="14360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idx="4294967295"/>
          </p:nvPr>
        </p:nvSpPr>
        <p:spPr>
          <a:xfrm>
            <a:off x="304800" y="5105400"/>
            <a:ext cx="8229600" cy="1143000"/>
          </a:xfrm>
        </p:spPr>
        <p:txBody>
          <a:bodyPr>
            <a:normAutofit/>
          </a:bodyPr>
          <a:lstStyle/>
          <a:p>
            <a:r>
              <a:rPr lang="ja-JP" altLang="en-US" sz="3200" dirty="0" smtClean="0">
                <a:ea typeface="ヒラギノ角ゴ Pro W3"/>
              </a:rPr>
              <a:t>自宅で輪行の練習</a:t>
            </a:r>
            <a:r>
              <a:rPr lang="en-US" altLang="ja-JP" sz="3200" dirty="0" smtClean="0">
                <a:ea typeface="ヒラギノ角ゴ Pro W3"/>
              </a:rPr>
              <a:t>①</a:t>
            </a:r>
            <a:r>
              <a:rPr lang="ja-JP" altLang="en-US" sz="3200" dirty="0" smtClean="0">
                <a:ea typeface="ヒラギノ角ゴ Pro W3"/>
              </a:rPr>
              <a:t>　逆さにする</a:t>
            </a:r>
            <a:endParaRPr lang="ja-JP" altLang="en-US" sz="3200" dirty="0">
              <a:ea typeface="ヒラギノ角ゴ Pro W3"/>
            </a:endParaRPr>
          </a:p>
        </p:txBody>
      </p:sp>
      <p:pic>
        <p:nvPicPr>
          <p:cNvPr id="4" name="コンテンツ プレースホルダ 3" descr="R0018654.JPG"/>
          <p:cNvPicPr>
            <a:picLocks noGrp="1" noChangeAspect="1"/>
          </p:cNvPicPr>
          <p:nvPr>
            <p:ph idx="4294967295"/>
          </p:nvPr>
        </p:nvPicPr>
        <p:blipFill>
          <a:blip r:embed="rId2"/>
          <a:srcRect l="-27885" r="-27885"/>
          <a:stretch>
            <a:fillRect/>
          </a:stretch>
        </p:blipFill>
        <p:spPr>
          <a:xfrm>
            <a:off x="457200" y="1143000"/>
            <a:ext cx="8229600" cy="39624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idx="4294967295"/>
          </p:nvPr>
        </p:nvSpPr>
        <p:spPr>
          <a:xfrm>
            <a:off x="609600" y="4800600"/>
            <a:ext cx="8229600" cy="1143000"/>
          </a:xfrm>
        </p:spPr>
        <p:txBody>
          <a:bodyPr>
            <a:normAutofit/>
          </a:bodyPr>
          <a:lstStyle/>
          <a:p>
            <a:r>
              <a:rPr lang="ja-JP" altLang="en-US" sz="3200" dirty="0" smtClean="0">
                <a:ea typeface="ヒラギノ角ゴ Pro W3"/>
              </a:rPr>
              <a:t>自宅で輪行の練習</a:t>
            </a:r>
            <a:r>
              <a:rPr lang="en-US" altLang="ja-JP" sz="3200" dirty="0" smtClean="0">
                <a:ea typeface="ヒラギノ角ゴ Pro W3"/>
              </a:rPr>
              <a:t>② </a:t>
            </a:r>
            <a:r>
              <a:rPr lang="ja-JP" altLang="en-US" sz="3200" dirty="0" smtClean="0">
                <a:ea typeface="ヒラギノ角ゴ Pro W3"/>
              </a:rPr>
              <a:t>前後の車輪をはずす</a:t>
            </a:r>
            <a:endParaRPr lang="ja-JP" altLang="en-US" sz="3200" dirty="0">
              <a:ea typeface="ヒラギノ角ゴ Pro W3"/>
            </a:endParaRPr>
          </a:p>
        </p:txBody>
      </p:sp>
      <p:pic>
        <p:nvPicPr>
          <p:cNvPr id="4" name="コンテンツ プレースホルダ 3" descr="R0018659.JPG"/>
          <p:cNvPicPr>
            <a:picLocks noGrp="1" noChangeAspect="1"/>
          </p:cNvPicPr>
          <p:nvPr>
            <p:ph idx="4294967295"/>
          </p:nvPr>
        </p:nvPicPr>
        <p:blipFill>
          <a:blip r:embed="rId2"/>
          <a:srcRect l="-27885" r="-27885"/>
          <a:stretch>
            <a:fillRect/>
          </a:stretch>
        </p:blipFill>
        <p:spPr>
          <a:xfrm>
            <a:off x="304800" y="838200"/>
            <a:ext cx="8229600" cy="39624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idx="4294967295"/>
          </p:nvPr>
        </p:nvSpPr>
        <p:spPr>
          <a:xfrm>
            <a:off x="457200" y="5105400"/>
            <a:ext cx="8229600" cy="1143000"/>
          </a:xfrm>
        </p:spPr>
        <p:txBody>
          <a:bodyPr>
            <a:normAutofit/>
          </a:bodyPr>
          <a:lstStyle/>
          <a:p>
            <a:r>
              <a:rPr lang="ja-JP" altLang="en-US" sz="3200" dirty="0" smtClean="0">
                <a:ea typeface="ヒラギノ角ゴ Pro W3"/>
              </a:rPr>
              <a:t>自宅で輪行の練習</a:t>
            </a:r>
            <a:r>
              <a:rPr lang="en-US" altLang="ja-JP" sz="3200" dirty="0" smtClean="0">
                <a:ea typeface="ヒラギノ角ゴ Pro W3"/>
              </a:rPr>
              <a:t>③ </a:t>
            </a:r>
            <a:r>
              <a:rPr lang="ja-JP" altLang="en-US" sz="3200" dirty="0" smtClean="0">
                <a:ea typeface="ヒラギノ角ゴ Pro W3"/>
              </a:rPr>
              <a:t>ヒモでしばって一体化</a:t>
            </a:r>
            <a:endParaRPr lang="ja-JP" altLang="en-US" sz="3200" dirty="0">
              <a:ea typeface="ヒラギノ角ゴ Pro W3"/>
            </a:endParaRPr>
          </a:p>
        </p:txBody>
      </p:sp>
      <p:pic>
        <p:nvPicPr>
          <p:cNvPr id="4" name="コンテンツ プレースホルダ 3" descr="R0018671.JPG"/>
          <p:cNvPicPr>
            <a:picLocks noGrp="1" noChangeAspect="1"/>
          </p:cNvPicPr>
          <p:nvPr>
            <p:ph idx="4294967295"/>
          </p:nvPr>
        </p:nvPicPr>
        <p:blipFill>
          <a:blip r:embed="rId2"/>
          <a:srcRect l="-27885" r="-27885"/>
          <a:stretch>
            <a:fillRect/>
          </a:stretch>
        </p:blipFill>
        <p:spPr>
          <a:xfrm>
            <a:off x="457200" y="1143000"/>
            <a:ext cx="8229600" cy="39624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idx="4294967295"/>
          </p:nvPr>
        </p:nvSpPr>
        <p:spPr>
          <a:xfrm>
            <a:off x="457200" y="4800600"/>
            <a:ext cx="8229600" cy="1143000"/>
          </a:xfrm>
        </p:spPr>
        <p:txBody>
          <a:bodyPr>
            <a:normAutofit/>
          </a:bodyPr>
          <a:lstStyle/>
          <a:p>
            <a:r>
              <a:rPr lang="ja-JP" altLang="en-US" sz="3200" dirty="0" smtClean="0">
                <a:ea typeface="ヒラギノ角ゴ Pro W3"/>
              </a:rPr>
              <a:t>自宅で輪行の練習</a:t>
            </a:r>
            <a:r>
              <a:rPr lang="en-US" altLang="ja-JP" sz="3200" dirty="0" smtClean="0">
                <a:ea typeface="ヒラギノ角ゴ Pro W3"/>
              </a:rPr>
              <a:t>④ </a:t>
            </a:r>
            <a:r>
              <a:rPr lang="ja-JP" altLang="en-US" sz="3200" dirty="0" smtClean="0">
                <a:ea typeface="ヒラギノ角ゴ Pro W3"/>
              </a:rPr>
              <a:t>輪行袋に入れて完了</a:t>
            </a:r>
            <a:endParaRPr lang="ja-JP" altLang="en-US" sz="3200" dirty="0">
              <a:ea typeface="ヒラギノ角ゴ Pro W3"/>
            </a:endParaRPr>
          </a:p>
        </p:txBody>
      </p:sp>
      <p:pic>
        <p:nvPicPr>
          <p:cNvPr id="4" name="コンテンツ プレースホルダ 3" descr="R0018673.JPG"/>
          <p:cNvPicPr>
            <a:picLocks noGrp="1" noChangeAspect="1"/>
          </p:cNvPicPr>
          <p:nvPr>
            <p:ph idx="4294967295"/>
          </p:nvPr>
        </p:nvPicPr>
        <p:blipFill>
          <a:blip r:embed="rId2"/>
          <a:srcRect l="-27885" r="-27885"/>
          <a:stretch>
            <a:fillRect/>
          </a:stretch>
        </p:blipFill>
        <p:spPr>
          <a:xfrm>
            <a:off x="0" y="838200"/>
            <a:ext cx="8229600" cy="39624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サドル">
  <a:themeElements>
    <a:clrScheme name="サドル">
      <a:dk1>
        <a:srgbClr val="302C24"/>
      </a:dk1>
      <a:lt1>
        <a:sysClr val="window" lastClr="FFFFFF"/>
      </a:lt1>
      <a:dk2>
        <a:srgbClr val="AC6416"/>
      </a:dk2>
      <a:lt2>
        <a:srgbClr val="E8E4DB"/>
      </a:lt2>
      <a:accent1>
        <a:srgbClr val="C6B178"/>
      </a:accent1>
      <a:accent2>
        <a:srgbClr val="9C5B14"/>
      </a:accent2>
      <a:accent3>
        <a:srgbClr val="71B2BC"/>
      </a:accent3>
      <a:accent4>
        <a:srgbClr val="78AA5D"/>
      </a:accent4>
      <a:accent5>
        <a:srgbClr val="867099"/>
      </a:accent5>
      <a:accent6>
        <a:srgbClr val="4C6F75"/>
      </a:accent6>
      <a:hlink>
        <a:srgbClr val="F27B0E"/>
      </a:hlink>
      <a:folHlink>
        <a:srgbClr val="989268"/>
      </a:folHlink>
    </a:clrScheme>
    <a:fontScheme name="サドル">
      <a:majorFont>
        <a:latin typeface="Book Antiqua"/>
        <a:ea typeface=""/>
        <a:cs typeface=""/>
        <a:font script="Jpan" typeface="ＭＳ 明朝"/>
      </a:majorFont>
      <a:minorFont>
        <a:latin typeface="Book Antiqua"/>
        <a:ea typeface=""/>
        <a:cs typeface=""/>
        <a:font script="Jpan" typeface="ＭＳ 明朝"/>
      </a:minorFont>
    </a:fontScheme>
    <a:fmtScheme name="サドル">
      <a:fillStyleLst>
        <a:solidFill>
          <a:schemeClr val="phClr"/>
        </a:solidFill>
        <a:gradFill rotWithShape="1">
          <a:gsLst>
            <a:gs pos="0">
              <a:schemeClr val="phClr"/>
            </a:gs>
            <a:gs pos="30000">
              <a:schemeClr val="phClr">
                <a:tint val="80000"/>
              </a:schemeClr>
            </a:gs>
            <a:gs pos="100000">
              <a:schemeClr val="phClr">
                <a:tint val="100000"/>
              </a:schemeClr>
            </a:gs>
          </a:gsLst>
          <a:path path="rect">
            <a:fillToRect l="50000" r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70000"/>
                <a:satMod val="120000"/>
              </a:schemeClr>
              <a:schemeClr val="phClr">
                <a:tint val="30000"/>
                <a:satMod val="120000"/>
              </a:schemeClr>
            </a:duotone>
          </a:blip>
          <a:stretch/>
        </a:blipFill>
      </a:fillStyleLst>
      <a:lnStyleLst>
        <a:ln w="254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50800" cap="flat" cmpd="dbl" algn="ctr">
          <a:solidFill>
            <a:schemeClr val="phClr"/>
          </a:solidFill>
          <a:prstDash val="solid"/>
        </a:ln>
        <a:ln w="76200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FFFFFF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sunrise" dir="tl">
              <a:rot lat="0" lon="0" rev="1200000"/>
            </a:lightRig>
          </a:scene3d>
          <a:sp3d prstMaterial="softEdge">
            <a:bevelT w="0" h="0"/>
          </a:sp3d>
        </a:effectStyle>
        <a:effectStyle>
          <a:effectLst>
            <a:innerShdw blurRad="76200" dist="38100" dir="13500000">
              <a:srgbClr val="FFFFFF">
                <a:alpha val="75000"/>
              </a:srgbClr>
            </a:innerShdw>
          </a:effectLst>
          <a:scene3d>
            <a:camera prst="perspectiveFront" fov="2400000"/>
            <a:lightRig rig="twoPt" dir="tl"/>
          </a:scene3d>
          <a:sp3d>
            <a:bevelT w="25400" h="12700" prst="angle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2">
            <a:duotone>
              <a:schemeClr val="phClr">
                <a:shade val="30000"/>
                <a:satMod val="250000"/>
              </a:schemeClr>
              <a:schemeClr val="phClr">
                <a:tint val="50000"/>
                <a:satMod val="200000"/>
              </a:schemeClr>
            </a:duotone>
          </a:blip>
          <a:stretch/>
        </a:blipFill>
        <a:blipFill rotWithShape="1">
          <a:blip xmlns:r="http://schemas.openxmlformats.org/officeDocument/2006/relationships" r:embed="rId3">
            <a:duotone>
              <a:schemeClr val="phClr">
                <a:shade val="90000"/>
                <a:hueMod val="90000"/>
                <a:satMod val="150000"/>
                <a:lumMod val="90000"/>
              </a:schemeClr>
              <a:schemeClr val="phClr">
                <a:tint val="70000"/>
                <a:shade val="80000"/>
                <a:satMod val="300000"/>
                <a:lumMod val="11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インク瓶.thmx</Template>
  <TotalTime>597</TotalTime>
  <Words>143</Words>
  <Application>Microsoft Office PowerPoint</Application>
  <PresentationFormat>画面に合わせる (4:3)</PresentationFormat>
  <Paragraphs>53</Paragraphs>
  <Slides>18</Slides>
  <Notes>3</Notes>
  <HiddenSlides>0</HiddenSlides>
  <MMClips>0</MMClips>
  <ScaleCrop>false</ScaleCrop>
  <HeadingPairs>
    <vt:vector size="4" baseType="variant">
      <vt:variant>
        <vt:lpstr>テーマ</vt:lpstr>
      </vt:variant>
      <vt:variant>
        <vt:i4>1</vt:i4>
      </vt:variant>
      <vt:variant>
        <vt:lpstr>スライド タイトル</vt:lpstr>
      </vt:variant>
      <vt:variant>
        <vt:i4>18</vt:i4>
      </vt:variant>
    </vt:vector>
  </HeadingPairs>
  <TitlesOfParts>
    <vt:vector size="19" baseType="lpstr">
      <vt:lpstr>サドル</vt:lpstr>
      <vt:lpstr>スライド 1</vt:lpstr>
      <vt:lpstr>2012年1月29日 シルクロード雑学大学 第６回 走ろう会 荒川沿いサイクリングロードを走行中 </vt:lpstr>
      <vt:lpstr>◆きっかけ </vt:lpstr>
      <vt:lpstr>　　 ◆キルギスの湖 　一周サイクリング?!</vt:lpstr>
      <vt:lpstr>　シルクロード雑学大学開催 ◆「走ろう会」に 　　　　参加するには</vt:lpstr>
      <vt:lpstr>自宅で輪行の練習①　逆さにする</vt:lpstr>
      <vt:lpstr>自宅で輪行の練習② 前後の車輪をはずす</vt:lpstr>
      <vt:lpstr>自宅で輪行の練習③ ヒモでしばって一体化</vt:lpstr>
      <vt:lpstr>自宅で輪行の練習④ 輪行袋に入れて完了</vt:lpstr>
      <vt:lpstr>◆ 走ろう会 いろいろ　</vt:lpstr>
      <vt:lpstr>◆ 仲間がいると楽しい</vt:lpstr>
      <vt:lpstr>  写真　百瀬修平さん</vt:lpstr>
      <vt:lpstr>◆ありがたい 　近所の自転車屋さん</vt:lpstr>
      <vt:lpstr>キルギス① 前後に4000〜5000ｍ級の山々</vt:lpstr>
      <vt:lpstr>キルギス② 標高1500ｍにあるイシククル湖</vt:lpstr>
      <vt:lpstr>スライド 16</vt:lpstr>
      <vt:lpstr>　　キルギス④ 湖に沿うポプラやヤナギの並木道　　</vt:lpstr>
      <vt:lpstr>キルギス⑤　標高3800ｍアラベル盆地から下る</vt:lpstr>
    </vt:vector>
  </TitlesOfParts>
  <Company>ic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藤田 悟</dc:creator>
  <cp:keywords/>
  <cp:lastModifiedBy>Taneo_Maeda</cp:lastModifiedBy>
  <cp:revision>22</cp:revision>
  <dcterms:created xsi:type="dcterms:W3CDTF">2013-02-12T00:25:22Z</dcterms:created>
  <dcterms:modified xsi:type="dcterms:W3CDTF">2013-02-12T03:32:06Z</dcterms:modified>
</cp:coreProperties>
</file>